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27" r:id="rId2"/>
  </p:sldMasterIdLst>
  <p:notesMasterIdLst>
    <p:notesMasterId r:id="rId50"/>
  </p:notesMasterIdLst>
  <p:handoutMasterIdLst>
    <p:handoutMasterId r:id="rId51"/>
  </p:handoutMasterIdLst>
  <p:sldIdLst>
    <p:sldId id="354" r:id="rId3"/>
    <p:sldId id="256" r:id="rId4"/>
    <p:sldId id="313" r:id="rId5"/>
    <p:sldId id="314" r:id="rId6"/>
    <p:sldId id="257" r:id="rId7"/>
    <p:sldId id="274" r:id="rId8"/>
    <p:sldId id="316" r:id="rId9"/>
    <p:sldId id="271" r:id="rId10"/>
    <p:sldId id="318" r:id="rId11"/>
    <p:sldId id="353" r:id="rId12"/>
    <p:sldId id="273" r:id="rId13"/>
    <p:sldId id="319" r:id="rId14"/>
    <p:sldId id="320" r:id="rId15"/>
    <p:sldId id="322" r:id="rId16"/>
    <p:sldId id="323" r:id="rId17"/>
    <p:sldId id="325" r:id="rId18"/>
    <p:sldId id="321" r:id="rId19"/>
    <p:sldId id="261" r:id="rId20"/>
    <p:sldId id="265" r:id="rId21"/>
    <p:sldId id="258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9" r:id="rId31"/>
    <p:sldId id="340" r:id="rId32"/>
    <p:sldId id="336" r:id="rId33"/>
    <p:sldId id="337" r:id="rId34"/>
    <p:sldId id="341" r:id="rId35"/>
    <p:sldId id="338" r:id="rId36"/>
    <p:sldId id="342" r:id="rId37"/>
    <p:sldId id="343" r:id="rId38"/>
    <p:sldId id="344" r:id="rId39"/>
    <p:sldId id="262" r:id="rId40"/>
    <p:sldId id="263" r:id="rId41"/>
    <p:sldId id="346" r:id="rId42"/>
    <p:sldId id="347" r:id="rId43"/>
    <p:sldId id="348" r:id="rId44"/>
    <p:sldId id="349" r:id="rId45"/>
    <p:sldId id="350" r:id="rId46"/>
    <p:sldId id="352" r:id="rId47"/>
    <p:sldId id="351" r:id="rId48"/>
    <p:sldId id="355" r:id="rId49"/>
  </p:sldIdLst>
  <p:sldSz cx="9144000" cy="5143500" type="screen16x9"/>
  <p:notesSz cx="6858000" cy="9144000"/>
  <p:embeddedFontLst>
    <p:embeddedFont>
      <p:font typeface="Livvic" panose="020B0604020202020204" charset="0"/>
      <p:regular r:id="rId52"/>
      <p:bold r:id="rId53"/>
      <p:italic r:id="rId54"/>
      <p:boldItalic r:id="rId55"/>
    </p:embeddedFont>
    <p:embeddedFont>
      <p:font typeface="iCiel Cadena" panose="02000503000000020004" charset="0"/>
      <p:bold r:id="rId56"/>
    </p:embeddedFont>
    <p:embeddedFont>
      <p:font typeface="Patrick Hand" panose="020B0604020202020204" charset="0"/>
      <p:regular r:id="rId57"/>
    </p:embeddedFont>
    <p:embeddedFont>
      <p:font typeface="Lato" panose="020B0604020202020204" charset="0"/>
      <p:regular r:id="rId58"/>
      <p:bold r:id="rId59"/>
      <p:italic r:id="rId60"/>
      <p:boldItalic r:id="rId61"/>
    </p:embeddedFont>
    <p:embeddedFont>
      <p:font typeface="Coiny" panose="020B0604020202020204" charset="0"/>
      <p:regular r:id="rId62"/>
    </p:embeddedFont>
    <p:embeddedFont>
      <p:font typeface="Palatino Linotype" panose="02040502050505030304" pitchFamily="18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Berkshire Swash" panose="020B0604020202020204" charset="0"/>
      <p:regular r:id="rId71"/>
    </p:embeddedFont>
    <p:embeddedFont>
      <p:font typeface="Open Sans" panose="020B0604020202020204" charset="0"/>
      <p:regular r:id="rId72"/>
      <p:bold r:id="rId73"/>
      <p:italic r:id="rId74"/>
      <p:boldItalic r:id="rId75"/>
    </p:embeddedFont>
    <p:embeddedFont>
      <p:font typeface="Roboto Condensed Light" panose="020B0604020202020204" charset="0"/>
      <p:regular r:id="rId76"/>
      <p:italic r:id="rId77"/>
    </p:embeddedFont>
    <p:embeddedFont>
      <p:font typeface="Roboto" panose="020B0604020202020204" charset="0"/>
      <p:regular r:id="rId78"/>
      <p:bold r:id="rId79"/>
      <p:italic r:id="rId80"/>
      <p:boldItalic r:id="rId81"/>
    </p:embeddedFont>
  </p:embeddedFontLst>
  <p:custDataLst>
    <p:tags r:id="rId8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D"/>
    <a:srgbClr val="99FF66"/>
    <a:srgbClr val="49FF00"/>
    <a:srgbClr val="66FF33"/>
    <a:srgbClr val="99FF99"/>
    <a:srgbClr val="E3B37D"/>
    <a:srgbClr val="FBFF00"/>
    <a:srgbClr val="F09258"/>
    <a:srgbClr val="3E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0829" autoAdjust="0"/>
  </p:normalViewPr>
  <p:slideViewPr>
    <p:cSldViewPr snapToGrid="0">
      <p:cViewPr varScale="1">
        <p:scale>
          <a:sx n="85" d="100"/>
          <a:sy n="85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72" Type="http://schemas.openxmlformats.org/officeDocument/2006/relationships/font" Target="fonts/font21.fntdata"/><Relationship Id="rId80" Type="http://schemas.openxmlformats.org/officeDocument/2006/relationships/font" Target="fonts/font29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presProps" Target="presProps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5.fntdata"/><Relationship Id="rId87" Type="http://schemas.microsoft.com/office/2015/10/relationships/revisionInfo" Target="revisionInfo.xml"/><Relationship Id="rId61" Type="http://schemas.openxmlformats.org/officeDocument/2006/relationships/font" Target="fonts/font10.fntdata"/><Relationship Id="rId8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81F71A6-D9A8-4A53-B7D0-1F9A8D12FD7E}"/>
    <pc:docChg chg="undo redo custSel addSld delSld modSld sldOrd delMainMaster modMainMaster">
      <pc:chgData name="NGUYEN PHAM ANH THU" userId="baf72463-252b-4d5f-a6ca-5a6327a9888d" providerId="ADAL" clId="{C81F71A6-D9A8-4A53-B7D0-1F9A8D12FD7E}" dt="2021-12-16T12:18:01.639" v="13647" actId="207"/>
      <pc:docMkLst>
        <pc:docMk/>
      </pc:docMkLst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7"/>
        </pc:sldMkLst>
        <pc:picChg chg="mod">
          <ac:chgData name="NGUYEN PHAM ANH THU" userId="baf72463-252b-4d5f-a6ca-5a6327a9888d" providerId="ADAL" clId="{C81F71A6-D9A8-4A53-B7D0-1F9A8D12FD7E}" dt="2021-12-13T14:09:15.965" v="2104" actId="1076"/>
          <ac:picMkLst>
            <pc:docMk/>
            <pc:sldMk cId="0" sldId="257"/>
            <ac:picMk id="15" creationId="{87761A0A-970D-4B75-97D6-6157B97B276B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8"/>
        </pc:sldMkLst>
        <pc:spChg chg="add mod">
          <ac:chgData name="NGUYEN PHAM ANH THU" userId="baf72463-252b-4d5f-a6ca-5a6327a9888d" providerId="ADAL" clId="{C81F71A6-D9A8-4A53-B7D0-1F9A8D12FD7E}" dt="2021-12-14T00:03:10.777" v="3363" actId="1076"/>
          <ac:spMkLst>
            <pc:docMk/>
            <pc:sldMk cId="0" sldId="258"/>
            <ac:spMk id="3" creationId="{A533881E-B0A8-48D7-887C-D867C4F4CEFB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3" creationId="{D1959D31-B3CC-482E-B51B-16909AEB2149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5" creationId="{FEBC2A77-53C2-4288-92A7-FF4B5568C983}"/>
          </ac:spMkLst>
        </pc:spChg>
        <pc:spChg chg="mod">
          <ac:chgData name="NGUYEN PHAM ANH THU" userId="baf72463-252b-4d5f-a6ca-5a6327a9888d" providerId="ADAL" clId="{C81F71A6-D9A8-4A53-B7D0-1F9A8D12FD7E}" dt="2021-12-13T07:34:00.866" v="1061" actId="207"/>
          <ac:spMkLst>
            <pc:docMk/>
            <pc:sldMk cId="0" sldId="258"/>
            <ac:spMk id="7" creationId="{ED1A21BD-0FFA-4193-8A33-43AEFF0E6574}"/>
          </ac:spMkLst>
        </pc:spChg>
        <pc:spChg chg="add del mod">
          <ac:chgData name="NGUYEN PHAM ANH THU" userId="baf72463-252b-4d5f-a6ca-5a6327a9888d" providerId="ADAL" clId="{C81F71A6-D9A8-4A53-B7D0-1F9A8D12FD7E}" dt="2021-12-13T07:34:34.101" v="1062" actId="478"/>
          <ac:spMkLst>
            <pc:docMk/>
            <pc:sldMk cId="0" sldId="258"/>
            <ac:spMk id="9" creationId="{964142A8-BE66-4FC7-B9F6-903B410C46E2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28" creationId="{A6DC5FCA-748A-47C1-B280-D5056C0716C5}"/>
          </ac:spMkLst>
        </pc:spChg>
        <pc:spChg chg="add del mod">
          <ac:chgData name="NGUYEN PHAM ANH THU" userId="baf72463-252b-4d5f-a6ca-5a6327a9888d" providerId="ADAL" clId="{C81F71A6-D9A8-4A53-B7D0-1F9A8D12FD7E}" dt="2021-12-13T07:37:31.283" v="1072"/>
          <ac:spMkLst>
            <pc:docMk/>
            <pc:sldMk cId="0" sldId="258"/>
            <ac:spMk id="29" creationId="{D78A8443-414F-49E8-9797-73BD7F57E736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4T00:02:18.126" v="3353"/>
          <ac:spMkLst>
            <pc:docMk/>
            <pc:sldMk cId="0" sldId="258"/>
            <ac:spMk id="33" creationId="{473E6E32-E047-4500-8731-9BDAF42D1BEF}"/>
          </ac:spMkLst>
        </pc:spChg>
        <pc:spChg chg="mod">
          <ac:chgData name="NGUYEN PHAM ANH THU" userId="baf72463-252b-4d5f-a6ca-5a6327a9888d" providerId="ADAL" clId="{C81F71A6-D9A8-4A53-B7D0-1F9A8D12FD7E}" dt="2021-12-14T06:08:23.218" v="7821" actId="13926"/>
          <ac:spMkLst>
            <pc:docMk/>
            <pc:sldMk cId="0" sldId="258"/>
            <ac:spMk id="34" creationId="{841FA176-A81E-4099-8FB1-AC4466B2156B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5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15:46:57.467" v="2942" actId="164"/>
          <ac:grpSpMkLst>
            <pc:docMk/>
            <pc:sldMk cId="0" sldId="258"/>
            <ac:grpSpMk id="2" creationId="{ED5D69C4-F9AB-40E5-910A-6AC0E7D0D8FF}"/>
          </ac:grpSpMkLst>
        </pc:grpChg>
        <pc:grpChg chg="add mod">
          <ac:chgData name="NGUYEN PHAM ANH THU" userId="baf72463-252b-4d5f-a6ca-5a6327a9888d" providerId="ADAL" clId="{C81F71A6-D9A8-4A53-B7D0-1F9A8D12FD7E}" dt="2021-12-14T00:02:05.566" v="3350" actId="1076"/>
          <ac:grpSpMkLst>
            <pc:docMk/>
            <pc:sldMk cId="0" sldId="25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4T00:02:39.225" v="3356" actId="14100"/>
          <ac:grpSpMkLst>
            <pc:docMk/>
            <pc:sldMk cId="0" sldId="258"/>
            <ac:grpSpMk id="32" creationId="{5F521DA6-3971-4225-94D3-299BCAD1F61A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546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630" creationId="{00000000-0000-0000-0000-000000000000}"/>
          </ac:grpSpMkLst>
        </pc:grpChg>
        <pc:picChg chg="add del mod">
          <ac:chgData name="NGUYEN PHAM ANH THU" userId="baf72463-252b-4d5f-a6ca-5a6327a9888d" providerId="ADAL" clId="{C81F71A6-D9A8-4A53-B7D0-1F9A8D12FD7E}" dt="2021-12-13T06:08:52.581" v="836"/>
          <ac:picMkLst>
            <pc:docMk/>
            <pc:sldMk cId="0" sldId="258"/>
            <ac:picMk id="2" creationId="{6F46315A-50C5-4BA7-9F3A-4E9A4985DEE2}"/>
          </ac:picMkLst>
        </pc:picChg>
        <pc:picChg chg="add del mod modCrop">
          <ac:chgData name="NGUYEN PHAM ANH THU" userId="baf72463-252b-4d5f-a6ca-5a6327a9888d" providerId="ADAL" clId="{C81F71A6-D9A8-4A53-B7D0-1F9A8D12FD7E}" dt="2021-12-13T06:09:16.841" v="842" actId="478"/>
          <ac:picMkLst>
            <pc:docMk/>
            <pc:sldMk cId="0" sldId="258"/>
            <ac:picMk id="3" creationId="{E4AC97F6-C79B-4967-A734-558D453D5123}"/>
          </ac:picMkLst>
        </pc:picChg>
        <pc:picChg chg="add mod modCrop">
          <ac:chgData name="NGUYEN PHAM ANH THU" userId="baf72463-252b-4d5f-a6ca-5a6327a9888d" providerId="ADAL" clId="{C81F71A6-D9A8-4A53-B7D0-1F9A8D12FD7E}" dt="2021-12-14T00:00:27.164" v="3339" actId="1076"/>
          <ac:picMkLst>
            <pc:docMk/>
            <pc:sldMk cId="0" sldId="258"/>
            <ac:picMk id="4" creationId="{BE9CB1FE-4BBB-4B47-B2D8-ABE2473BC763}"/>
          </ac:picMkLst>
        </pc:picChg>
        <pc:picChg chg="mod modCrop">
          <ac:chgData name="NGUYEN PHAM ANH THU" userId="baf72463-252b-4d5f-a6ca-5a6327a9888d" providerId="ADAL" clId="{C81F71A6-D9A8-4A53-B7D0-1F9A8D12FD7E}" dt="2021-12-14T00:01:37.124" v="3348" actId="732"/>
          <ac:picMkLst>
            <pc:docMk/>
            <pc:sldMk cId="0" sldId="258"/>
            <ac:picMk id="6" creationId="{47D66548-9B4E-4DAF-B1CC-C06C6A254998}"/>
          </ac:picMkLst>
        </pc:picChg>
        <pc:picChg chg="add del mod">
          <ac:chgData name="NGUYEN PHAM ANH THU" userId="baf72463-252b-4d5f-a6ca-5a6327a9888d" providerId="ADAL" clId="{C81F71A6-D9A8-4A53-B7D0-1F9A8D12FD7E}" dt="2021-12-13T06:17:38.160" v="901" actId="478"/>
          <ac:picMkLst>
            <pc:docMk/>
            <pc:sldMk cId="0" sldId="258"/>
            <ac:picMk id="8" creationId="{84F757FC-EAD8-465F-B332-2AC50B12AB03}"/>
          </ac:picMkLst>
        </pc:picChg>
        <pc:picChg chg="add del mod">
          <ac:chgData name="NGUYEN PHAM ANH THU" userId="baf72463-252b-4d5f-a6ca-5a6327a9888d" providerId="ADAL" clId="{C81F71A6-D9A8-4A53-B7D0-1F9A8D12FD7E}" dt="2021-12-13T06:59:04.665" v="914" actId="478"/>
          <ac:picMkLst>
            <pc:docMk/>
            <pc:sldMk cId="0" sldId="258"/>
            <ac:picMk id="10" creationId="{6DE0F40A-EE9E-45BD-90EC-A72EBB772D86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1" creationId="{40AD64E6-AED3-45A3-8A8D-B1F9177C0E9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3" creationId="{10F7EAC4-EA3A-4746-972C-4A2AA32FDC9A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4" creationId="{C63ABA95-A029-45E7-B59B-7DBB9FC233EE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5" creationId="{3775486C-F341-41BD-85D4-2D869B2A9564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6" creationId="{D00D4E69-3066-4A8D-A626-8A3FF4C3218D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7" creationId="{329D2116-9036-4FAB-9456-5C0512DF67FE}"/>
          </ac:picMkLst>
        </pc:picChg>
        <pc:picChg chg="add mod">
          <ac:chgData name="NGUYEN PHAM ANH THU" userId="baf72463-252b-4d5f-a6ca-5a6327a9888d" providerId="ADAL" clId="{C81F71A6-D9A8-4A53-B7D0-1F9A8D12FD7E}" dt="2021-12-13T09:59:32.146" v="1372" actId="1076"/>
          <ac:picMkLst>
            <pc:docMk/>
            <pc:sldMk cId="0" sldId="258"/>
            <ac:picMk id="18" creationId="{75046C47-1F4B-41E0-AD6E-6016BBDE2817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9" creationId="{86CD5664-F056-47AA-B067-74F09560D58B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0" creationId="{B8A56C84-9B4C-42AC-B300-D6E28D22102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1" creationId="{3F1C8447-E574-4DF4-ABB3-8B9B6EBE05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2" creationId="{54E85427-0029-49CD-8D99-F607BF7AE932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3" creationId="{F062D8C7-01F9-4C7B-910C-A4AA5A9589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4" creationId="{0489524F-D45A-439A-86A9-E0670F9CB04F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5" creationId="{BBCC1361-7460-4D44-B819-0D04C3037DBD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6" creationId="{29839E87-17C1-4907-8F96-94C8FE67CCB3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7" creationId="{FE9CFA14-CE81-4E6E-89F5-0666C34B5257}"/>
          </ac:picMkLst>
        </pc:picChg>
        <pc:picChg chg="add mod modCrop">
          <ac:chgData name="NGUYEN PHAM ANH THU" userId="baf72463-252b-4d5f-a6ca-5a6327a9888d" providerId="ADAL" clId="{C81F71A6-D9A8-4A53-B7D0-1F9A8D12FD7E}" dt="2021-12-14T00:02:05.566" v="3350" actId="1076"/>
          <ac:picMkLst>
            <pc:docMk/>
            <pc:sldMk cId="0" sldId="258"/>
            <ac:picMk id="29" creationId="{3A05BFBD-7356-4B19-9D8A-C867C8535863}"/>
          </ac:picMkLst>
        </pc:picChg>
        <pc:picChg chg="add del mod">
          <ac:chgData name="NGUYEN PHAM ANH THU" userId="baf72463-252b-4d5f-a6ca-5a6327a9888d" providerId="ADAL" clId="{C81F71A6-D9A8-4A53-B7D0-1F9A8D12FD7E}" dt="2021-12-14T00:02:13.276" v="3352" actId="478"/>
          <ac:picMkLst>
            <pc:docMk/>
            <pc:sldMk cId="0" sldId="258"/>
            <ac:picMk id="31" creationId="{0D163FFD-89D4-4FDF-A9BC-9D075092AA00}"/>
          </ac:picMkLst>
        </pc:picChg>
        <pc:picChg chg="add del mod">
          <ac:chgData name="NGUYEN PHAM ANH THU" userId="baf72463-252b-4d5f-a6ca-5a6327a9888d" providerId="ADAL" clId="{C81F71A6-D9A8-4A53-B7D0-1F9A8D12FD7E}" dt="2021-12-13T04:05:19.186" v="829" actId="478"/>
          <ac:picMkLst>
            <pc:docMk/>
            <pc:sldMk cId="0" sldId="258"/>
            <ac:picMk id="228" creationId="{C57B7683-240A-4EAA-BD42-DC37C62B80C0}"/>
          </ac:picMkLst>
        </pc:picChg>
        <pc:picChg chg="add del mod">
          <ac:chgData name="NGUYEN PHAM ANH THU" userId="baf72463-252b-4d5f-a6ca-5a6327a9888d" providerId="ADAL" clId="{C81F71A6-D9A8-4A53-B7D0-1F9A8D12FD7E}" dt="2021-12-13T04:05:38.123" v="834" actId="478"/>
          <ac:picMkLst>
            <pc:docMk/>
            <pc:sldMk cId="0" sldId="258"/>
            <ac:picMk id="229" creationId="{5D8F952F-4017-48BA-B0F1-60A37920ED86}"/>
          </ac:picMkLst>
        </pc:picChg>
      </pc:sldChg>
      <pc:sldChg chg="del">
        <pc:chgData name="NGUYEN PHAM ANH THU" userId="baf72463-252b-4d5f-a6ca-5a6327a9888d" providerId="ADAL" clId="{C81F71A6-D9A8-4A53-B7D0-1F9A8D12FD7E}" dt="2021-12-13T11:05:34.361" v="1960" actId="47"/>
        <pc:sldMkLst>
          <pc:docMk/>
          <pc:sldMk cId="0" sldId="260"/>
        </pc:sldMkLst>
      </pc:sldChg>
      <pc:sldChg chg="addSp modSp mod modTransition modAnim">
        <pc:chgData name="NGUYEN PHAM ANH THU" userId="baf72463-252b-4d5f-a6ca-5a6327a9888d" providerId="ADAL" clId="{C81F71A6-D9A8-4A53-B7D0-1F9A8D12FD7E}" dt="2021-12-14T09:58:47.581" v="13293"/>
        <pc:sldMkLst>
          <pc:docMk/>
          <pc:sldMk cId="0" sldId="261"/>
        </pc:sldMkLst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4" creationId="{8A987154-1853-4789-AB05-5FC61F7841A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5" creationId="{8E4A3B27-C78B-49F4-8A02-07D05269CA52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6" creationId="{15A3EACA-9024-43DE-BFFC-9BBE4B9E2BB8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7" creationId="{AA8955E1-CCB5-445D-86D8-B3BD523ED3C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9" creationId="{1305E156-CEB0-473B-BFF3-96C6236ED96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0" creationId="{97EE8749-9884-45BC-8359-3B6E613D6BE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1" creationId="{4D05B65D-5673-4610-BE38-FFDD483A99C7}"/>
          </ac:picMkLst>
        </pc:picChg>
        <pc:picChg chg="add mod">
          <ac:chgData name="NGUYEN PHAM ANH THU" userId="baf72463-252b-4d5f-a6ca-5a6327a9888d" providerId="ADAL" clId="{C81F71A6-D9A8-4A53-B7D0-1F9A8D12FD7E}" dt="2021-12-13T02:29:09.477" v="116" actId="1076"/>
          <ac:picMkLst>
            <pc:docMk/>
            <pc:sldMk cId="0" sldId="261"/>
            <ac:picMk id="36" creationId="{AF8FB4FC-AE1B-450B-A16C-755C558B09F6}"/>
          </ac:picMkLst>
        </pc:picChg>
        <pc:picChg chg="add mod">
          <ac:chgData name="NGUYEN PHAM ANH THU" userId="baf72463-252b-4d5f-a6ca-5a6327a9888d" providerId="ADAL" clId="{C81F71A6-D9A8-4A53-B7D0-1F9A8D12FD7E}" dt="2021-12-13T02:29:43.375" v="122" actId="1076"/>
          <ac:picMkLst>
            <pc:docMk/>
            <pc:sldMk cId="0" sldId="261"/>
            <ac:picMk id="37" creationId="{1F58D3E1-5023-47B3-86B8-5815C05C95AD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8" creationId="{71DE553E-819B-40D8-AB2C-61E0D6ADD447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9" creationId="{0CE58961-E463-4BAC-8613-2CE00292F2C6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0" creationId="{765E3E9D-D046-424A-B9CC-06902E05CDE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1" creationId="{64C4571B-405F-4A13-AE0E-A474B3B16618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3" creationId="{7A13060B-76B6-4E15-BB38-5F5CCA47A9D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4" creationId="{9CAC1B57-5BD5-4F29-A024-EC99FF1B93EA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5" creationId="{FC0A09D8-C9D7-4467-B827-8C3643CC643C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62"/>
        </pc:sldMkLst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3" creationId="{C24226EA-CEEF-4AC8-83D4-4A83D8752602}"/>
          </ac:spMkLst>
        </pc:spChg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5" creationId="{4F3F55C5-A19D-4000-BEB4-54214A5588C5}"/>
          </ac:spMkLst>
        </pc:spChg>
        <pc:spChg chg="mod">
          <ac:chgData name="NGUYEN PHAM ANH THU" userId="baf72463-252b-4d5f-a6ca-5a6327a9888d" providerId="ADAL" clId="{C81F71A6-D9A8-4A53-B7D0-1F9A8D12FD7E}" dt="2021-12-14T07:42:57.370" v="10361" actId="20577"/>
          <ac:spMkLst>
            <pc:docMk/>
            <pc:sldMk cId="0" sldId="262"/>
            <ac:spMk id="85" creationId="{D84A1AEC-41C0-44D6-AEE7-76A9D387421B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6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4T07:43:01.310" v="10362" actId="14100"/>
          <ac:grpSpMkLst>
            <pc:docMk/>
            <pc:sldMk cId="0" sldId="262"/>
            <ac:grpSpMk id="83" creationId="{1471E74E-E73B-48C1-8A6E-5709FBA7FAC8}"/>
          </ac:grpSpMkLst>
        </pc:grpChg>
        <pc:grpChg chg="del">
          <ac:chgData name="NGUYEN PHAM ANH THU" userId="baf72463-252b-4d5f-a6ca-5a6327a9888d" providerId="ADAL" clId="{C81F71A6-D9A8-4A53-B7D0-1F9A8D12FD7E}" dt="2021-12-14T07:39:23.032" v="10315" actId="478"/>
          <ac:grpSpMkLst>
            <pc:docMk/>
            <pc:sldMk cId="0" sldId="262"/>
            <ac:grpSpMk id="1887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42:17.118" v="10334" actId="14100"/>
          <ac:picMkLst>
            <pc:docMk/>
            <pc:sldMk cId="0" sldId="262"/>
            <ac:picMk id="80" creationId="{3D227070-025F-4AFB-BD3B-AF00C1DB68A9}"/>
          </ac:picMkLst>
        </pc:picChg>
        <pc:picChg chg="add del mod">
          <ac:chgData name="NGUYEN PHAM ANH THU" userId="baf72463-252b-4d5f-a6ca-5a6327a9888d" providerId="ADAL" clId="{C81F71A6-D9A8-4A53-B7D0-1F9A8D12FD7E}" dt="2021-12-14T07:40:22.322" v="10326" actId="478"/>
          <ac:picMkLst>
            <pc:docMk/>
            <pc:sldMk cId="0" sldId="262"/>
            <ac:picMk id="81" creationId="{8FCFBB75-C085-479A-A3D6-8E0968055C2C}"/>
          </ac:picMkLst>
        </pc:picChg>
        <pc:picChg chg="add mod">
          <ac:chgData name="NGUYEN PHAM ANH THU" userId="baf72463-252b-4d5f-a6ca-5a6327a9888d" providerId="ADAL" clId="{C81F71A6-D9A8-4A53-B7D0-1F9A8D12FD7E}" dt="2021-12-14T07:42:34.172" v="10337" actId="1076"/>
          <ac:picMkLst>
            <pc:docMk/>
            <pc:sldMk cId="0" sldId="262"/>
            <ac:picMk id="82" creationId="{C1002B4B-D3C0-47E8-A69B-86AB23E563BB}"/>
          </ac:picMkLst>
        </pc:picChg>
        <pc:picChg chg="mod">
          <ac:chgData name="NGUYEN PHAM ANH THU" userId="baf72463-252b-4d5f-a6ca-5a6327a9888d" providerId="ADAL" clId="{C81F71A6-D9A8-4A53-B7D0-1F9A8D12FD7E}" dt="2021-12-14T07:42:46.200" v="10338"/>
          <ac:picMkLst>
            <pc:docMk/>
            <pc:sldMk cId="0" sldId="262"/>
            <ac:picMk id="84" creationId="{C141D8C7-AEEF-4F6F-B733-CC8A2493AF11}"/>
          </ac:picMkLst>
        </pc:picChg>
        <pc:picChg chg="add mod">
          <ac:chgData name="NGUYEN PHAM ANH THU" userId="baf72463-252b-4d5f-a6ca-5a6327a9888d" providerId="ADAL" clId="{C81F71A6-D9A8-4A53-B7D0-1F9A8D12FD7E}" dt="2021-12-14T07:44:19.670" v="10371" actId="1076"/>
          <ac:picMkLst>
            <pc:docMk/>
            <pc:sldMk cId="0" sldId="262"/>
            <ac:picMk id="86" creationId="{B6BD0006-9B0B-4D0D-A683-17942635E654}"/>
          </ac:picMkLst>
        </pc:picChg>
        <pc:picChg chg="add mod">
          <ac:chgData name="NGUYEN PHAM ANH THU" userId="baf72463-252b-4d5f-a6ca-5a6327a9888d" providerId="ADAL" clId="{C81F71A6-D9A8-4A53-B7D0-1F9A8D12FD7E}" dt="2021-12-14T07:44:04.373" v="10367" actId="1076"/>
          <ac:picMkLst>
            <pc:docMk/>
            <pc:sldMk cId="0" sldId="262"/>
            <ac:picMk id="87" creationId="{FEB566CD-4CDF-48D5-BEC9-41AC300BCFE1}"/>
          </ac:picMkLst>
        </pc:picChg>
      </pc:sldChg>
      <pc:sldChg chg="addSp delSp modSp mod modTransition modAnim modNotesTx">
        <pc:chgData name="NGUYEN PHAM ANH THU" userId="baf72463-252b-4d5f-a6ca-5a6327a9888d" providerId="ADAL" clId="{C81F71A6-D9A8-4A53-B7D0-1F9A8D12FD7E}" dt="2021-12-14T09:54:36.072" v="13282"/>
        <pc:sldMkLst>
          <pc:docMk/>
          <pc:sldMk cId="0" sldId="263"/>
        </pc:sldMkLst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3" creationId="{BE34C6D4-C6AB-40A1-8570-3D0D9A69B691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5" creationId="{350908C8-A591-47A5-AB31-FB53CDCC06D0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7" creationId="{A031E5A6-A0C1-4481-83F8-B148FE41721D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9" creationId="{A93C9A4F-1ABC-46DD-A35C-980B1AAE27FE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11" creationId="{CDD855C5-063D-4E89-BA15-39DCFBF24183}"/>
          </ac:spMkLst>
        </pc:spChg>
        <pc:spChg chg="add del mod">
          <ac:chgData name="NGUYEN PHAM ANH THU" userId="baf72463-252b-4d5f-a6ca-5a6327a9888d" providerId="ADAL" clId="{C81F71A6-D9A8-4A53-B7D0-1F9A8D12FD7E}" dt="2021-12-14T08:12:14.786" v="10640" actId="478"/>
          <ac:spMkLst>
            <pc:docMk/>
            <pc:sldMk cId="0" sldId="263"/>
            <ac:spMk id="12" creationId="{17450F1A-5115-450D-BC78-FFB023923148}"/>
          </ac:spMkLst>
        </pc:spChg>
        <pc:spChg chg="add mod ord">
          <ac:chgData name="NGUYEN PHAM ANH THU" userId="baf72463-252b-4d5f-a6ca-5a6327a9888d" providerId="ADAL" clId="{C81F71A6-D9A8-4A53-B7D0-1F9A8D12FD7E}" dt="2021-12-14T08:18:33.666" v="11136" actId="1076"/>
          <ac:spMkLst>
            <pc:docMk/>
            <pc:sldMk cId="0" sldId="263"/>
            <ac:spMk id="13" creationId="{948DFF40-8477-49BC-A739-E2858DC284C6}"/>
          </ac:spMkLst>
        </pc:spChg>
        <pc:spChg chg="add mod">
          <ac:chgData name="NGUYEN PHAM ANH THU" userId="baf72463-252b-4d5f-a6ca-5a6327a9888d" providerId="ADAL" clId="{C81F71A6-D9A8-4A53-B7D0-1F9A8D12FD7E}" dt="2021-12-14T08:18:31.354" v="11135" actId="14100"/>
          <ac:spMkLst>
            <pc:docMk/>
            <pc:sldMk cId="0" sldId="263"/>
            <ac:spMk id="14" creationId="{EECD8B54-0893-4984-9847-CC306028E42B}"/>
          </ac:spMkLst>
        </pc:spChg>
        <pc:spChg chg="add mod">
          <ac:chgData name="NGUYEN PHAM ANH THU" userId="baf72463-252b-4d5f-a6ca-5a6327a9888d" providerId="ADAL" clId="{C81F71A6-D9A8-4A53-B7D0-1F9A8D12FD7E}" dt="2021-12-14T08:49:45.711" v="11558"/>
          <ac:spMkLst>
            <pc:docMk/>
            <pc:sldMk cId="0" sldId="263"/>
            <ac:spMk id="39" creationId="{BC4467DA-FF39-487A-B7A6-D757C3EB84F9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3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6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7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8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9" creationId="{00000000-0000-0000-0000-000000000000}"/>
          </ac:spMkLst>
        </pc:s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0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4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8:03:25.060" v="10626"/>
          <ac:picMkLst>
            <pc:docMk/>
            <pc:sldMk cId="0" sldId="263"/>
            <ac:picMk id="28" creationId="{9CD2A6C4-C0A1-4B8E-B2A7-E650ED3D2994}"/>
          </ac:picMkLst>
        </pc:picChg>
        <pc:picChg chg="add mod">
          <ac:chgData name="NGUYEN PHAM ANH THU" userId="baf72463-252b-4d5f-a6ca-5a6327a9888d" providerId="ADAL" clId="{C81F71A6-D9A8-4A53-B7D0-1F9A8D12FD7E}" dt="2021-12-14T08:04:02.391" v="10629" actId="1076"/>
          <ac:picMkLst>
            <pc:docMk/>
            <pc:sldMk cId="0" sldId="263"/>
            <ac:picMk id="29" creationId="{F0A16354-83B0-4D8B-8562-A491251355BD}"/>
          </ac:picMkLst>
        </pc:picChg>
        <pc:picChg chg="add mod">
          <ac:chgData name="NGUYEN PHAM ANH THU" userId="baf72463-252b-4d5f-a6ca-5a6327a9888d" providerId="ADAL" clId="{C81F71A6-D9A8-4A53-B7D0-1F9A8D12FD7E}" dt="2021-12-14T08:28:01.342" v="11242" actId="14100"/>
          <ac:picMkLst>
            <pc:docMk/>
            <pc:sldMk cId="0" sldId="263"/>
            <ac:picMk id="30" creationId="{00F97E95-CC3F-4DB6-93BE-91260881A5FF}"/>
          </ac:picMkLst>
        </pc:picChg>
        <pc:picChg chg="add del mod">
          <ac:chgData name="NGUYEN PHAM ANH THU" userId="baf72463-252b-4d5f-a6ca-5a6327a9888d" providerId="ADAL" clId="{C81F71A6-D9A8-4A53-B7D0-1F9A8D12FD7E}" dt="2021-12-14T08:10:20.211" v="10631" actId="478"/>
          <ac:picMkLst>
            <pc:docMk/>
            <pc:sldMk cId="0" sldId="263"/>
            <ac:picMk id="31" creationId="{10687AD7-D1C0-4A6C-A0FB-FC88CE6A2142}"/>
          </ac:picMkLst>
        </pc:picChg>
        <pc:picChg chg="add del mod">
          <ac:chgData name="NGUYEN PHAM ANH THU" userId="baf72463-252b-4d5f-a6ca-5a6327a9888d" providerId="ADAL" clId="{C81F71A6-D9A8-4A53-B7D0-1F9A8D12FD7E}" dt="2021-12-14T08:17:23.283" v="11107" actId="478"/>
          <ac:picMkLst>
            <pc:docMk/>
            <pc:sldMk cId="0" sldId="263"/>
            <ac:picMk id="33" creationId="{A5DF3201-515F-42DC-A9E8-CC383D45268F}"/>
          </ac:picMkLst>
        </pc:picChg>
        <pc:picChg chg="add del mod">
          <ac:chgData name="NGUYEN PHAM ANH THU" userId="baf72463-252b-4d5f-a6ca-5a6327a9888d" providerId="ADAL" clId="{C81F71A6-D9A8-4A53-B7D0-1F9A8D12FD7E}" dt="2021-12-14T08:40:30.101" v="11376"/>
          <ac:picMkLst>
            <pc:docMk/>
            <pc:sldMk cId="0" sldId="263"/>
            <ac:picMk id="36" creationId="{10B53369-06B1-4106-BC76-CA1C6ECAC243}"/>
          </ac:picMkLst>
        </pc:picChg>
        <pc:picChg chg="add mod">
          <ac:chgData name="NGUYEN PHAM ANH THU" userId="baf72463-252b-4d5f-a6ca-5a6327a9888d" providerId="ADAL" clId="{C81F71A6-D9A8-4A53-B7D0-1F9A8D12FD7E}" dt="2021-12-14T08:36:32.374" v="11326"/>
          <ac:picMkLst>
            <pc:docMk/>
            <pc:sldMk cId="0" sldId="263"/>
            <ac:picMk id="37" creationId="{80FB8E69-31AA-4018-BBF6-55C827394BA0}"/>
          </ac:picMkLst>
        </pc:picChg>
        <pc:picChg chg="add mod">
          <ac:chgData name="NGUYEN PHAM ANH THU" userId="baf72463-252b-4d5f-a6ca-5a6327a9888d" providerId="ADAL" clId="{C81F71A6-D9A8-4A53-B7D0-1F9A8D12FD7E}" dt="2021-12-14T08:37:17.211" v="11333"/>
          <ac:picMkLst>
            <pc:docMk/>
            <pc:sldMk cId="0" sldId="263"/>
            <ac:picMk id="38" creationId="{879CB862-C19B-4481-AE2F-C764F0049200}"/>
          </ac:picMkLst>
        </pc:picChg>
      </pc:sldChg>
      <pc:sldChg chg="del">
        <pc:chgData name="NGUYEN PHAM ANH THU" userId="baf72463-252b-4d5f-a6ca-5a6327a9888d" providerId="ADAL" clId="{C81F71A6-D9A8-4A53-B7D0-1F9A8D12FD7E}" dt="2021-12-14T08:49:51.578" v="11559" actId="47"/>
        <pc:sldMkLst>
          <pc:docMk/>
          <pc:sldMk cId="0" sldId="264"/>
        </pc:sldMkLst>
      </pc:sldChg>
      <pc:sldChg chg="addSp delSp modSp mod ord modTransition addAnim delAnim modAnim">
        <pc:chgData name="NGUYEN PHAM ANH THU" userId="baf72463-252b-4d5f-a6ca-5a6327a9888d" providerId="ADAL" clId="{C81F71A6-D9A8-4A53-B7D0-1F9A8D12FD7E}" dt="2021-12-16T12:18:01.639" v="13647" actId="207"/>
        <pc:sldMkLst>
          <pc:docMk/>
          <pc:sldMk cId="0" sldId="265"/>
        </pc:sldMkLst>
        <pc:spChg chg="add mod">
          <ac:chgData name="NGUYEN PHAM ANH THU" userId="baf72463-252b-4d5f-a6ca-5a6327a9888d" providerId="ADAL" clId="{C81F71A6-D9A8-4A53-B7D0-1F9A8D12FD7E}" dt="2021-12-13T23:59:40.076" v="3337" actId="1076"/>
          <ac:spMkLst>
            <pc:docMk/>
            <pc:sldMk cId="0" sldId="265"/>
            <ac:spMk id="2" creationId="{3ADA741C-BB15-4D17-8016-10B79B6AB98A}"/>
          </ac:spMkLst>
        </pc:spChg>
        <pc:spChg chg="add mod">
          <ac:chgData name="NGUYEN PHAM ANH THU" userId="baf72463-252b-4d5f-a6ca-5a6327a9888d" providerId="ADAL" clId="{C81F71A6-D9A8-4A53-B7D0-1F9A8D12FD7E}" dt="2021-12-13T23:59:03.280" v="3331" actId="164"/>
          <ac:spMkLst>
            <pc:docMk/>
            <pc:sldMk cId="0" sldId="265"/>
            <ac:spMk id="3" creationId="{596E72E2-D6FE-49E9-A4FD-42DE63F43892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3" creationId="{9DBEEF14-D1A3-4EF1-B358-2DE0DD5EB8FC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5" creationId="{70E0A73F-BA80-46D5-9F30-7DAEBD6F9912}"/>
          </ac:spMkLst>
        </pc:spChg>
        <pc:spChg chg="add del mod">
          <ac:chgData name="NGUYEN PHAM ANH THU" userId="baf72463-252b-4d5f-a6ca-5a6327a9888d" providerId="ADAL" clId="{C81F71A6-D9A8-4A53-B7D0-1F9A8D12FD7E}" dt="2021-12-13T03:33:15.795" v="389" actId="208"/>
          <ac:spMkLst>
            <pc:docMk/>
            <pc:sldMk cId="0" sldId="265"/>
            <ac:spMk id="6" creationId="{76C1FC5D-9A47-423F-BAB6-A1B0367E7CA6}"/>
          </ac:spMkLst>
        </pc:spChg>
        <pc:spChg chg="add del mod">
          <ac:chgData name="NGUYEN PHAM ANH THU" userId="baf72463-252b-4d5f-a6ca-5a6327a9888d" providerId="ADAL" clId="{C81F71A6-D9A8-4A53-B7D0-1F9A8D12FD7E}" dt="2021-12-13T03:38:20.697" v="578" actId="478"/>
          <ac:spMkLst>
            <pc:docMk/>
            <pc:sldMk cId="0" sldId="265"/>
            <ac:spMk id="7" creationId="{A3A014A7-01CC-4946-83C7-620F13000FBF}"/>
          </ac:spMkLst>
        </pc:spChg>
        <pc:spChg chg="add mod">
          <ac:chgData name="NGUYEN PHAM ANH THU" userId="baf72463-252b-4d5f-a6ca-5a6327a9888d" providerId="ADAL" clId="{C81F71A6-D9A8-4A53-B7D0-1F9A8D12FD7E}" dt="2021-12-13T03:40:35.283" v="605" actId="164"/>
          <ac:spMkLst>
            <pc:docMk/>
            <pc:sldMk cId="0" sldId="265"/>
            <ac:spMk id="8" creationId="{AB954BBD-1CDE-467A-B1BC-DFC2714B904C}"/>
          </ac:spMkLst>
        </pc:spChg>
        <pc:spChg chg="mod topLvl">
          <ac:chgData name="NGUYEN PHAM ANH THU" userId="baf72463-252b-4d5f-a6ca-5a6327a9888d" providerId="ADAL" clId="{C81F71A6-D9A8-4A53-B7D0-1F9A8D12FD7E}" dt="2021-12-13T03:27:50.526" v="367" actId="207"/>
          <ac:spMkLst>
            <pc:docMk/>
            <pc:sldMk cId="0" sldId="265"/>
            <ac:spMk id="123" creationId="{DB3BF607-5AAE-45CD-AC4D-5A3145F440E0}"/>
          </ac:spMkLst>
        </pc:spChg>
        <pc:spChg chg="add del mod">
          <ac:chgData name="NGUYEN PHAM ANH THU" userId="baf72463-252b-4d5f-a6ca-5a6327a9888d" providerId="ADAL" clId="{C81F71A6-D9A8-4A53-B7D0-1F9A8D12FD7E}" dt="2021-12-13T03:27:33.311" v="365" actId="207"/>
          <ac:spMkLst>
            <pc:docMk/>
            <pc:sldMk cId="0" sldId="265"/>
            <ac:spMk id="129" creationId="{29B5033B-03F2-4ABF-ABF2-51DE7158968A}"/>
          </ac:spMkLst>
        </pc:spChg>
        <pc:spChg chg="add del mod">
          <ac:chgData name="NGUYEN PHAM ANH THU" userId="baf72463-252b-4d5f-a6ca-5a6327a9888d" providerId="ADAL" clId="{C81F71A6-D9A8-4A53-B7D0-1F9A8D12FD7E}" dt="2021-12-13T03:20:56.487" v="250" actId="14100"/>
          <ac:spMkLst>
            <pc:docMk/>
            <pc:sldMk cId="0" sldId="265"/>
            <ac:spMk id="130" creationId="{9BD411B1-41C7-4F42-9F40-D08E287410C8}"/>
          </ac:spMkLst>
        </pc:spChg>
        <pc:spChg chg="mod">
          <ac:chgData name="NGUYEN PHAM ANH THU" userId="baf72463-252b-4d5f-a6ca-5a6327a9888d" providerId="ADAL" clId="{C81F71A6-D9A8-4A53-B7D0-1F9A8D12FD7E}" dt="2021-12-13T03:39:29.126" v="592" actId="14100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C81F71A6-D9A8-4A53-B7D0-1F9A8D12FD7E}" dt="2021-12-13T03:39:33.934" v="593" actId="1076"/>
          <ac:spMkLst>
            <pc:docMk/>
            <pc:sldMk cId="0" sldId="265"/>
            <ac:spMk id="134" creationId="{CFB40332-7D82-411F-BDB3-C4F5F327EB8B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7" creationId="{0C03BD21-928D-4552-AA9C-BA13B32D1B37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8" creationId="{966B5C28-984D-44CF-8CDD-5F00D262C3A2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0" creationId="{ACD0A76F-0C14-4D95-98B9-0E8B8075C0F1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1" creationId="{C21C08F0-70DC-4D69-83C4-91067DCE5E57}"/>
          </ac:spMkLst>
        </pc:spChg>
        <pc:spChg chg="mod">
          <ac:chgData name="NGUYEN PHAM ANH THU" userId="baf72463-252b-4d5f-a6ca-5a6327a9888d" providerId="ADAL" clId="{C81F71A6-D9A8-4A53-B7D0-1F9A8D12FD7E}" dt="2021-12-13T03:39:58.740" v="601" actId="1076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C81F71A6-D9A8-4A53-B7D0-1F9A8D12FD7E}" dt="2021-12-13T03:39:54.304" v="599" actId="1076"/>
          <ac:spMkLst>
            <pc:docMk/>
            <pc:sldMk cId="0" sldId="265"/>
            <ac:spMk id="144" creationId="{BDC67592-9004-4ACF-95FA-D85A6DD9CF55}"/>
          </ac:spMkLst>
        </pc:spChg>
        <pc:spChg chg="add mod ord">
          <ac:chgData name="NGUYEN PHAM ANH THU" userId="baf72463-252b-4d5f-a6ca-5a6327a9888d" providerId="ADAL" clId="{C81F71A6-D9A8-4A53-B7D0-1F9A8D12FD7E}" dt="2021-12-16T12:18:01.639" v="13647" actId="207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C81F71A6-D9A8-4A53-B7D0-1F9A8D12FD7E}" dt="2021-12-13T03:42:15.467" v="620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C81F71A6-D9A8-4A53-B7D0-1F9A8D12FD7E}" dt="2021-12-13T03:42:20.895" v="624" actId="20577"/>
          <ac:spMkLst>
            <pc:docMk/>
            <pc:sldMk cId="0" sldId="265"/>
            <ac:spMk id="152" creationId="{0681A8E0-A323-49AA-9D18-8E40D475A68F}"/>
          </ac:spMkLst>
        </pc:spChg>
        <pc:spChg chg="add mod">
          <ac:chgData name="NGUYEN PHAM ANH THU" userId="baf72463-252b-4d5f-a6ca-5a6327a9888d" providerId="ADAL" clId="{C81F71A6-D9A8-4A53-B7D0-1F9A8D12FD7E}" dt="2021-12-13T03:44:15.861" v="637" actId="14100"/>
          <ac:spMkLst>
            <pc:docMk/>
            <pc:sldMk cId="0" sldId="265"/>
            <ac:spMk id="153" creationId="{11B4972A-8781-448A-A8BC-1A8D6ED37323}"/>
          </ac:spMkLst>
        </pc:spChg>
        <pc:spChg chg="mod">
          <ac:chgData name="NGUYEN PHAM ANH THU" userId="baf72463-252b-4d5f-a6ca-5a6327a9888d" providerId="ADAL" clId="{C81F71A6-D9A8-4A53-B7D0-1F9A8D12FD7E}" dt="2021-12-16T12:17:55.271" v="13646" actId="207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C81F71A6-D9A8-4A53-B7D0-1F9A8D12FD7E}" dt="2021-12-13T03:45:30.168" v="703" actId="20577"/>
          <ac:spMkLst>
            <pc:docMk/>
            <pc:sldMk cId="0" sldId="265"/>
            <ac:spMk id="156" creationId="{1B9AD808-9BD0-4EE4-86F3-4FA61CC4DACB}"/>
          </ac:spMkLst>
        </pc:spChg>
        <pc:spChg chg="mod">
          <ac:chgData name="NGUYEN PHAM ANH THU" userId="baf72463-252b-4d5f-a6ca-5a6327a9888d" providerId="ADAL" clId="{C81F71A6-D9A8-4A53-B7D0-1F9A8D12FD7E}" dt="2021-12-13T03:47:50.228" v="729" actId="14100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C81F71A6-D9A8-4A53-B7D0-1F9A8D12FD7E}" dt="2021-12-13T03:47:42.636" v="727" actId="1076"/>
          <ac:spMkLst>
            <pc:docMk/>
            <pc:sldMk cId="0" sldId="265"/>
            <ac:spMk id="159" creationId="{54822BA0-764F-4C28-8454-4C57992F640A}"/>
          </ac:spMkLst>
        </pc:spChg>
        <pc:spChg chg="add mod">
          <ac:chgData name="NGUYEN PHAM ANH THU" userId="baf72463-252b-4d5f-a6ca-5a6327a9888d" providerId="ADAL" clId="{C81F71A6-D9A8-4A53-B7D0-1F9A8D12FD7E}" dt="2021-12-13T03:48:50.822" v="738" actId="14100"/>
          <ac:spMkLst>
            <pc:docMk/>
            <pc:sldMk cId="0" sldId="265"/>
            <ac:spMk id="160" creationId="{367B2B20-1031-40B9-811F-0DD07B798EB4}"/>
          </ac:spMkLst>
        </pc:spChg>
        <pc:spChg chg="mod">
          <ac:chgData name="NGUYEN PHAM ANH THU" userId="baf72463-252b-4d5f-a6ca-5a6327a9888d" providerId="ADAL" clId="{C81F71A6-D9A8-4A53-B7D0-1F9A8D12FD7E}" dt="2021-12-16T12:17:47.235" v="13645" actId="207"/>
          <ac:spMkLst>
            <pc:docMk/>
            <pc:sldMk cId="0" sldId="265"/>
            <ac:spMk id="162" creationId="{465D9FFB-01DE-47AC-BE7A-E211A8E2E3EA}"/>
          </ac:spMkLst>
        </pc:spChg>
        <pc:spChg chg="mod">
          <ac:chgData name="NGUYEN PHAM ANH THU" userId="baf72463-252b-4d5f-a6ca-5a6327a9888d" providerId="ADAL" clId="{C81F71A6-D9A8-4A53-B7D0-1F9A8D12FD7E}" dt="2021-12-13T03:49:39.809" v="816" actId="14100"/>
          <ac:spMkLst>
            <pc:docMk/>
            <pc:sldMk cId="0" sldId="265"/>
            <ac:spMk id="163" creationId="{95773889-5989-47BF-876C-451D4FB29825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19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23:59:36.108" v="3336" actId="1076"/>
          <ac:grpSpMkLst>
            <pc:docMk/>
            <pc:sldMk cId="0" sldId="265"/>
            <ac:grpSpMk id="4" creationId="{DBE3FF52-9236-44C0-8F20-1DF1027CE598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9" creationId="{287D8DA4-57C7-4549-A676-65E24167D44B}"/>
          </ac:grpSpMkLst>
        </pc:grpChg>
        <pc:grpChg chg="add del mod">
          <ac:chgData name="NGUYEN PHAM ANH THU" userId="baf72463-252b-4d5f-a6ca-5a6327a9888d" providerId="ADAL" clId="{C81F71A6-D9A8-4A53-B7D0-1F9A8D12FD7E}" dt="2021-12-13T03:20:17.201" v="241" actId="1076"/>
          <ac:grpSpMkLst>
            <pc:docMk/>
            <pc:sldMk cId="0" sldId="265"/>
            <ac:grpSpMk id="120" creationId="{45091E16-D688-4365-8678-8D96CEC0D5EC}"/>
          </ac:grpSpMkLst>
        </pc:grpChg>
        <pc:grpChg chg="mod topLvl">
          <ac:chgData name="NGUYEN PHAM ANH THU" userId="baf72463-252b-4d5f-a6ca-5a6327a9888d" providerId="ADAL" clId="{C81F71A6-D9A8-4A53-B7D0-1F9A8D12FD7E}" dt="2021-12-13T02:55:09.487" v="234" actId="165"/>
          <ac:grpSpMkLst>
            <pc:docMk/>
            <pc:sldMk cId="0" sldId="265"/>
            <ac:grpSpMk id="121" creationId="{F7A27254-7052-493A-9A77-F89228371CB3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32" creationId="{4456D5F0-4AB5-401A-84FF-D6590602148E}"/>
          </ac:grpSpMkLst>
        </pc:grpChg>
        <pc:grpChg chg="add del mod">
          <ac:chgData name="NGUYEN PHAM ANH THU" userId="baf72463-252b-4d5f-a6ca-5a6327a9888d" providerId="ADAL" clId="{C81F71A6-D9A8-4A53-B7D0-1F9A8D12FD7E}" dt="2021-12-13T03:34:01.934" v="393"/>
          <ac:grpSpMkLst>
            <pc:docMk/>
            <pc:sldMk cId="0" sldId="265"/>
            <ac:grpSpMk id="136" creationId="{021CD0DD-E154-42A9-8F14-D85F9C4FA47D}"/>
          </ac:grpSpMkLst>
        </pc:grpChg>
        <pc:grpChg chg="add del mod">
          <ac:chgData name="NGUYEN PHAM ANH THU" userId="baf72463-252b-4d5f-a6ca-5a6327a9888d" providerId="ADAL" clId="{C81F71A6-D9A8-4A53-B7D0-1F9A8D12FD7E}" dt="2021-12-13T03:35:12.613" v="401" actId="478"/>
          <ac:grpSpMkLst>
            <pc:docMk/>
            <pc:sldMk cId="0" sldId="265"/>
            <ac:grpSpMk id="139" creationId="{958BED08-8EFE-4CDF-8C1A-404E134F63B2}"/>
          </ac:grpSpMkLst>
        </pc:grpChg>
        <pc:grpChg chg="add mod">
          <ac:chgData name="NGUYEN PHAM ANH THU" userId="baf72463-252b-4d5f-a6ca-5a6327a9888d" providerId="ADAL" clId="{C81F71A6-D9A8-4A53-B7D0-1F9A8D12FD7E}" dt="2021-12-13T23:59:25.891" v="3334" actId="1076"/>
          <ac:grpSpMkLst>
            <pc:docMk/>
            <pc:sldMk cId="0" sldId="265"/>
            <ac:grpSpMk id="142" creationId="{DC97E4DF-B4C8-4F0D-8B9F-03D3A0254002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0" creationId="{80AF30F8-92B7-4F6C-986E-3FE2539A4A1B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54" creationId="{CBBB14FF-CDAD-4AD4-9A93-8C0DC7AE659F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7" creationId="{CAEB371C-808C-4D69-99EF-4B9BB2B37480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61" creationId="{9F7984C5-389B-4822-9898-502520AEE4E0}"/>
          </ac:grpSpMkLst>
        </pc:grpChg>
        <pc:grpChg chg="del">
          <ac:chgData name="NGUYEN PHAM ANH THU" userId="baf72463-252b-4d5f-a6ca-5a6327a9888d" providerId="ADAL" clId="{C81F71A6-D9A8-4A53-B7D0-1F9A8D12FD7E}" dt="2021-12-13T02:51:02.502" v="165" actId="478"/>
          <ac:grpSpMkLst>
            <pc:docMk/>
            <pc:sldMk cId="0" sldId="265"/>
            <ac:grpSpMk id="2022" creationId="{00000000-0000-0000-0000-000000000000}"/>
          </ac:grpSpMkLst>
        </pc:grpChg>
        <pc:picChg chg="mod topLvl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2" creationId="{E2C8E11B-A425-4B1E-A585-45AC4E96DE7E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4" creationId="{903B28F6-6A5E-4CAA-83B4-64F190DD029C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5" creationId="{11949F93-BF9F-4C5F-9987-C64D56C049C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6" creationId="{AB382162-303B-4F5E-9F11-C5A63B910EC0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7" creationId="{4748ABCA-73CA-4AFE-8DCC-505AC51D75B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8" creationId="{694C40B2-E3E0-4C59-B47D-983C65037C80}"/>
          </ac:picMkLst>
        </pc:picChg>
        <pc:picChg chg="add mod">
          <ac:chgData name="NGUYEN PHAM ANH THU" userId="baf72463-252b-4d5f-a6ca-5a6327a9888d" providerId="ADAL" clId="{C81F71A6-D9A8-4A53-B7D0-1F9A8D12FD7E}" dt="2021-12-13T23:58:02.115" v="3294" actId="1076"/>
          <ac:picMkLst>
            <pc:docMk/>
            <pc:sldMk cId="0" sldId="265"/>
            <ac:picMk id="131" creationId="{DF54EEF1-B987-4666-B3F4-7CDDB2014337}"/>
          </ac:picMkLst>
        </pc:picChg>
        <pc:picChg chg="add mod">
          <ac:chgData name="NGUYEN PHAM ANH THU" userId="baf72463-252b-4d5f-a6ca-5a6327a9888d" providerId="ADAL" clId="{C81F71A6-D9A8-4A53-B7D0-1F9A8D12FD7E}" dt="2021-12-13T03:38:41.559" v="583" actId="1076"/>
          <ac:picMkLst>
            <pc:docMk/>
            <pc:sldMk cId="0" sldId="265"/>
            <ac:picMk id="147" creationId="{58EC29F6-00BF-46DB-91FC-F18F7E0EBFA0}"/>
          </ac:picMkLst>
        </pc:picChg>
      </pc:sldChg>
      <pc:sldChg chg="del">
        <pc:chgData name="NGUYEN PHAM ANH THU" userId="baf72463-252b-4d5f-a6ca-5a6327a9888d" providerId="ADAL" clId="{C81F71A6-D9A8-4A53-B7D0-1F9A8D12FD7E}" dt="2021-12-14T08:49:52.180" v="11560" actId="47"/>
        <pc:sldMkLst>
          <pc:docMk/>
          <pc:sldMk cId="0" sldId="266"/>
        </pc:sldMkLst>
      </pc:sldChg>
      <pc:sldChg chg="del">
        <pc:chgData name="NGUYEN PHAM ANH THU" userId="baf72463-252b-4d5f-a6ca-5a6327a9888d" providerId="ADAL" clId="{C81F71A6-D9A8-4A53-B7D0-1F9A8D12FD7E}" dt="2021-12-14T08:49:52.867" v="11561" actId="47"/>
        <pc:sldMkLst>
          <pc:docMk/>
          <pc:sldMk cId="0" sldId="267"/>
        </pc:sldMkLst>
      </pc:sldChg>
      <pc:sldChg chg="del">
        <pc:chgData name="NGUYEN PHAM ANH THU" userId="baf72463-252b-4d5f-a6ca-5a6327a9888d" providerId="ADAL" clId="{C81F71A6-D9A8-4A53-B7D0-1F9A8D12FD7E}" dt="2021-12-14T08:49:53.484" v="11562" actId="47"/>
        <pc:sldMkLst>
          <pc:docMk/>
          <pc:sldMk cId="0" sldId="268"/>
        </pc:sldMkLst>
      </pc:sldChg>
      <pc:sldChg chg="del">
        <pc:chgData name="NGUYEN PHAM ANH THU" userId="baf72463-252b-4d5f-a6ca-5a6327a9888d" providerId="ADAL" clId="{C81F71A6-D9A8-4A53-B7D0-1F9A8D12FD7E}" dt="2021-12-14T08:49:54.092" v="11563" actId="47"/>
        <pc:sldMkLst>
          <pc:docMk/>
          <pc:sldMk cId="0" sldId="269"/>
        </pc:sldMkLst>
      </pc:sldChg>
      <pc:sldChg chg="del">
        <pc:chgData name="NGUYEN PHAM ANH THU" userId="baf72463-252b-4d5f-a6ca-5a6327a9888d" providerId="ADAL" clId="{C81F71A6-D9A8-4A53-B7D0-1F9A8D12FD7E}" dt="2021-12-14T08:49:54.619" v="11564" actId="47"/>
        <pc:sldMkLst>
          <pc:docMk/>
          <pc:sldMk cId="0" sldId="270"/>
        </pc:sldMkLst>
      </pc:sldChg>
      <pc:sldChg chg="addSp modSp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1"/>
        </pc:sldMkLst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1:26:36.641" v="15" actId="164"/>
          <ac:grpSpMkLst>
            <pc:docMk/>
            <pc:sldMk cId="0" sldId="271"/>
            <ac:grpSpMk id="2" creationId="{3FB00C32-40DD-4AC0-A659-1BF3CEBDEE86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120" v="11565" actId="47"/>
        <pc:sldMkLst>
          <pc:docMk/>
          <pc:sldMk cId="0" sldId="272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3"/>
        </pc:sldMkLst>
      </pc:sldChg>
      <pc:sldChg chg="modSp mod modTransition">
        <pc:chgData name="NGUYEN PHAM ANH THU" userId="baf72463-252b-4d5f-a6ca-5a6327a9888d" providerId="ADAL" clId="{C81F71A6-D9A8-4A53-B7D0-1F9A8D12FD7E}" dt="2021-12-16T12:17:18.534" v="13643" actId="207"/>
        <pc:sldMkLst>
          <pc:docMk/>
          <pc:sldMk cId="0" sldId="274"/>
        </pc:sldMkLst>
        <pc:spChg chg="mod">
          <ac:chgData name="NGUYEN PHAM ANH THU" userId="baf72463-252b-4d5f-a6ca-5a6327a9888d" providerId="ADAL" clId="{C81F71A6-D9A8-4A53-B7D0-1F9A8D12FD7E}" dt="2021-12-16T12:17:18.534" v="13643" actId="207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C81F71A6-D9A8-4A53-B7D0-1F9A8D12FD7E}" dt="2021-12-16T12:17:15.979" v="13642" actId="207"/>
          <ac:spMkLst>
            <pc:docMk/>
            <pc:sldMk cId="0" sldId="274"/>
            <ac:spMk id="75" creationId="{0CA6A8C5-CAA6-43B1-BF67-978E19094429}"/>
          </ac:spMkLst>
        </pc:spChg>
        <pc:grpChg chg="mod">
          <ac:chgData name="NGUYEN PHAM ANH THU" userId="baf72463-252b-4d5f-a6ca-5a6327a9888d" providerId="ADAL" clId="{C81F71A6-D9A8-4A53-B7D0-1F9A8D12FD7E}" dt="2021-12-16T12:17:15.979" v="13642" actId="207"/>
          <ac:grpSpMkLst>
            <pc:docMk/>
            <pc:sldMk cId="0" sldId="274"/>
            <ac:grpSpMk id="73" creationId="{E9DE7417-89E5-41D9-A0D8-678814BF248B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870" v="11566" actId="47"/>
        <pc:sldMkLst>
          <pc:docMk/>
          <pc:sldMk cId="0" sldId="275"/>
        </pc:sldMkLst>
      </pc:sldChg>
      <pc:sldChg chg="del">
        <pc:chgData name="NGUYEN PHAM ANH THU" userId="baf72463-252b-4d5f-a6ca-5a6327a9888d" providerId="ADAL" clId="{C81F71A6-D9A8-4A53-B7D0-1F9A8D12FD7E}" dt="2021-12-14T08:49:56.189" v="11567" actId="47"/>
        <pc:sldMkLst>
          <pc:docMk/>
          <pc:sldMk cId="0" sldId="276"/>
        </pc:sldMkLst>
      </pc:sldChg>
      <pc:sldChg chg="del">
        <pc:chgData name="NGUYEN PHAM ANH THU" userId="baf72463-252b-4d5f-a6ca-5a6327a9888d" providerId="ADAL" clId="{C81F71A6-D9A8-4A53-B7D0-1F9A8D12FD7E}" dt="2021-12-14T08:49:56.441" v="11568" actId="47"/>
        <pc:sldMkLst>
          <pc:docMk/>
          <pc:sldMk cId="0" sldId="277"/>
        </pc:sldMkLst>
      </pc:sldChg>
      <pc:sldChg chg="del">
        <pc:chgData name="NGUYEN PHAM ANH THU" userId="baf72463-252b-4d5f-a6ca-5a6327a9888d" providerId="ADAL" clId="{C81F71A6-D9A8-4A53-B7D0-1F9A8D12FD7E}" dt="2021-12-14T08:49:56.761" v="11569" actId="47"/>
        <pc:sldMkLst>
          <pc:docMk/>
          <pc:sldMk cId="0" sldId="278"/>
        </pc:sldMkLst>
      </pc:sldChg>
      <pc:sldChg chg="del">
        <pc:chgData name="NGUYEN PHAM ANH THU" userId="baf72463-252b-4d5f-a6ca-5a6327a9888d" providerId="ADAL" clId="{C81F71A6-D9A8-4A53-B7D0-1F9A8D12FD7E}" dt="2021-12-14T08:49:57.082" v="11570" actId="47"/>
        <pc:sldMkLst>
          <pc:docMk/>
          <pc:sldMk cId="0" sldId="279"/>
        </pc:sldMkLst>
      </pc:sldChg>
      <pc:sldChg chg="addSp delSp modSp del mod ord modAnim">
        <pc:chgData name="NGUYEN PHAM ANH THU" userId="baf72463-252b-4d5f-a6ca-5a6327a9888d" providerId="ADAL" clId="{C81F71A6-D9A8-4A53-B7D0-1F9A8D12FD7E}" dt="2021-12-14T07:59:55.246" v="10602" actId="47"/>
        <pc:sldMkLst>
          <pc:docMk/>
          <pc:sldMk cId="0" sldId="280"/>
        </pc:sldMkLst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3" creationId="{5392FC1B-9CB7-49C2-91A5-735094A27584}"/>
          </ac:spMkLst>
        </pc:spChg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5" creationId="{931A339C-C5CA-490E-A370-09EFB23C01CB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5" creationId="{820EF3A5-1239-4FE4-B48E-B909B32C98E5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6" creationId="{A0F67643-B49C-4BA4-803A-4A7BD62D1158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78" creationId="{861756CD-3559-4E9B-BFD4-5AF1FA87E6DD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80" creationId="{45AD58EB-1141-421A-8CEE-93198DF25C88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1" creationId="{00000000-0000-0000-0000-000000000000}"/>
          </ac:spMkLst>
        </pc:spChg>
        <pc:grpChg chg="add del mod">
          <ac:chgData name="NGUYEN PHAM ANH THU" userId="baf72463-252b-4d5f-a6ca-5a6327a9888d" providerId="ADAL" clId="{C81F71A6-D9A8-4A53-B7D0-1F9A8D12FD7E}" dt="2021-12-14T07:56:07.462" v="10581" actId="165"/>
          <ac:grpSpMkLst>
            <pc:docMk/>
            <pc:sldMk cId="0" sldId="280"/>
            <ac:grpSpMk id="8" creationId="{421FD0FE-5222-4397-8114-958BD16DF4F9}"/>
          </ac:grpSpMkLst>
        </pc:grpChg>
        <pc:grpChg chg="add del mod topLvl">
          <ac:chgData name="NGUYEN PHAM ANH THU" userId="baf72463-252b-4d5f-a6ca-5a6327a9888d" providerId="ADAL" clId="{C81F71A6-D9A8-4A53-B7D0-1F9A8D12FD7E}" dt="2021-12-14T07:56:12.221" v="10582" actId="165"/>
          <ac:grpSpMkLst>
            <pc:docMk/>
            <pc:sldMk cId="0" sldId="280"/>
            <ac:grpSpMk id="74" creationId="{27C8646E-670E-44B4-BD7B-1C3C9E4B5809}"/>
          </ac:grpSpMkLst>
        </pc:grpChg>
        <pc:grpChg chg="del">
          <ac:chgData name="NGUYEN PHAM ANH THU" userId="baf72463-252b-4d5f-a6ca-5a6327a9888d" providerId="ADAL" clId="{C81F71A6-D9A8-4A53-B7D0-1F9A8D12FD7E}" dt="2021-12-14T07:48:14.686" v="10374" actId="478"/>
          <ac:grpSpMkLst>
            <pc:docMk/>
            <pc:sldMk cId="0" sldId="280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59:08.387" v="10591" actId="1076"/>
          <ac:picMkLst>
            <pc:docMk/>
            <pc:sldMk cId="0" sldId="280"/>
            <ac:picMk id="82" creationId="{B4DA7DD2-D1B5-4D6F-85EB-2AF455D3BF95}"/>
          </ac:picMkLst>
        </pc:picChg>
        <pc:picChg chg="add mod">
          <ac:chgData name="NGUYEN PHAM ANH THU" userId="baf72463-252b-4d5f-a6ca-5a6327a9888d" providerId="ADAL" clId="{C81F71A6-D9A8-4A53-B7D0-1F9A8D12FD7E}" dt="2021-12-14T07:59:17.116" v="10594" actId="196"/>
          <ac:picMkLst>
            <pc:docMk/>
            <pc:sldMk cId="0" sldId="280"/>
            <ac:picMk id="83" creationId="{3A2C2952-A08E-4C3D-8991-D75865BCD2E5}"/>
          </ac:picMkLst>
        </pc:picChg>
      </pc:sldChg>
      <pc:sldChg chg="del">
        <pc:chgData name="NGUYEN PHAM ANH THU" userId="baf72463-252b-4d5f-a6ca-5a6327a9888d" providerId="ADAL" clId="{C81F71A6-D9A8-4A53-B7D0-1F9A8D12FD7E}" dt="2021-12-14T08:49:57.396" v="11571" actId="47"/>
        <pc:sldMkLst>
          <pc:docMk/>
          <pc:sldMk cId="0" sldId="281"/>
        </pc:sldMkLst>
      </pc:sldChg>
      <pc:sldChg chg="del">
        <pc:chgData name="NGUYEN PHAM ANH THU" userId="baf72463-252b-4d5f-a6ca-5a6327a9888d" providerId="ADAL" clId="{C81F71A6-D9A8-4A53-B7D0-1F9A8D12FD7E}" dt="2021-12-14T08:49:57.702" v="11572" actId="47"/>
        <pc:sldMkLst>
          <pc:docMk/>
          <pc:sldMk cId="0" sldId="282"/>
        </pc:sldMkLst>
      </pc:sldChg>
      <pc:sldChg chg="del">
        <pc:chgData name="NGUYEN PHAM ANH THU" userId="baf72463-252b-4d5f-a6ca-5a6327a9888d" providerId="ADAL" clId="{C81F71A6-D9A8-4A53-B7D0-1F9A8D12FD7E}" dt="2021-12-14T08:49:58.010" v="11573" actId="47"/>
        <pc:sldMkLst>
          <pc:docMk/>
          <pc:sldMk cId="0" sldId="283"/>
        </pc:sldMkLst>
      </pc:sldChg>
      <pc:sldChg chg="del">
        <pc:chgData name="NGUYEN PHAM ANH THU" userId="baf72463-252b-4d5f-a6ca-5a6327a9888d" providerId="ADAL" clId="{C81F71A6-D9A8-4A53-B7D0-1F9A8D12FD7E}" dt="2021-12-14T08:49:58.293" v="11574" actId="47"/>
        <pc:sldMkLst>
          <pc:docMk/>
          <pc:sldMk cId="0" sldId="284"/>
        </pc:sldMkLst>
      </pc:sldChg>
      <pc:sldChg chg="del">
        <pc:chgData name="NGUYEN PHAM ANH THU" userId="baf72463-252b-4d5f-a6ca-5a6327a9888d" providerId="ADAL" clId="{C81F71A6-D9A8-4A53-B7D0-1F9A8D12FD7E}" dt="2021-12-14T08:49:58.966" v="11575" actId="47"/>
        <pc:sldMkLst>
          <pc:docMk/>
          <pc:sldMk cId="0" sldId="285"/>
        </pc:sldMkLst>
      </pc:sldChg>
      <pc:sldChg chg="del">
        <pc:chgData name="NGUYEN PHAM ANH THU" userId="baf72463-252b-4d5f-a6ca-5a6327a9888d" providerId="ADAL" clId="{C81F71A6-D9A8-4A53-B7D0-1F9A8D12FD7E}" dt="2021-12-14T08:49:59.356" v="11576" actId="47"/>
        <pc:sldMkLst>
          <pc:docMk/>
          <pc:sldMk cId="0" sldId="286"/>
        </pc:sldMkLst>
      </pc:sldChg>
      <pc:sldChg chg="del">
        <pc:chgData name="NGUYEN PHAM ANH THU" userId="baf72463-252b-4d5f-a6ca-5a6327a9888d" providerId="ADAL" clId="{C81F71A6-D9A8-4A53-B7D0-1F9A8D12FD7E}" dt="2021-12-14T08:49:59.623" v="11577" actId="47"/>
        <pc:sldMkLst>
          <pc:docMk/>
          <pc:sldMk cId="0" sldId="287"/>
        </pc:sldMkLst>
      </pc:sldChg>
      <pc:sldChg chg="del">
        <pc:chgData name="NGUYEN PHAM ANH THU" userId="baf72463-252b-4d5f-a6ca-5a6327a9888d" providerId="ADAL" clId="{C81F71A6-D9A8-4A53-B7D0-1F9A8D12FD7E}" dt="2021-12-14T08:49:59.891" v="11578" actId="47"/>
        <pc:sldMkLst>
          <pc:docMk/>
          <pc:sldMk cId="0" sldId="288"/>
        </pc:sldMkLst>
      </pc:sldChg>
      <pc:sldChg chg="del">
        <pc:chgData name="NGUYEN PHAM ANH THU" userId="baf72463-252b-4d5f-a6ca-5a6327a9888d" providerId="ADAL" clId="{C81F71A6-D9A8-4A53-B7D0-1F9A8D12FD7E}" dt="2021-12-14T08:50:00.255" v="11579" actId="47"/>
        <pc:sldMkLst>
          <pc:docMk/>
          <pc:sldMk cId="0" sldId="289"/>
        </pc:sldMkLst>
      </pc:sldChg>
      <pc:sldChg chg="del">
        <pc:chgData name="NGUYEN PHAM ANH THU" userId="baf72463-252b-4d5f-a6ca-5a6327a9888d" providerId="ADAL" clId="{C81F71A6-D9A8-4A53-B7D0-1F9A8D12FD7E}" dt="2021-12-14T08:50:00.524" v="11580" actId="47"/>
        <pc:sldMkLst>
          <pc:docMk/>
          <pc:sldMk cId="0" sldId="290"/>
        </pc:sldMkLst>
      </pc:sldChg>
      <pc:sldChg chg="del">
        <pc:chgData name="NGUYEN PHAM ANH THU" userId="baf72463-252b-4d5f-a6ca-5a6327a9888d" providerId="ADAL" clId="{C81F71A6-D9A8-4A53-B7D0-1F9A8D12FD7E}" dt="2021-12-14T08:50:01.432" v="11581" actId="47"/>
        <pc:sldMkLst>
          <pc:docMk/>
          <pc:sldMk cId="0" sldId="291"/>
        </pc:sldMkLst>
      </pc:sldChg>
      <pc:sldChg chg="del">
        <pc:chgData name="NGUYEN PHAM ANH THU" userId="baf72463-252b-4d5f-a6ca-5a6327a9888d" providerId="ADAL" clId="{C81F71A6-D9A8-4A53-B7D0-1F9A8D12FD7E}" dt="2021-12-14T08:02:51.821" v="10625" actId="47"/>
        <pc:sldMkLst>
          <pc:docMk/>
          <pc:sldMk cId="0" sldId="292"/>
        </pc:sldMkLst>
      </pc:sldChg>
      <pc:sldChg chg="del">
        <pc:chgData name="NGUYEN PHAM ANH THU" userId="baf72463-252b-4d5f-a6ca-5a6327a9888d" providerId="ADAL" clId="{C81F71A6-D9A8-4A53-B7D0-1F9A8D12FD7E}" dt="2021-12-14T08:02:51.536" v="10624" actId="47"/>
        <pc:sldMkLst>
          <pc:docMk/>
          <pc:sldMk cId="0" sldId="293"/>
        </pc:sldMkLst>
      </pc:sldChg>
      <pc:sldChg chg="del">
        <pc:chgData name="NGUYEN PHAM ANH THU" userId="baf72463-252b-4d5f-a6ca-5a6327a9888d" providerId="ADAL" clId="{C81F71A6-D9A8-4A53-B7D0-1F9A8D12FD7E}" dt="2021-12-14T08:02:50.527" v="10623" actId="47"/>
        <pc:sldMkLst>
          <pc:docMk/>
          <pc:sldMk cId="0" sldId="294"/>
        </pc:sldMkLst>
      </pc:sldChg>
      <pc:sldChg chg="del">
        <pc:chgData name="NGUYEN PHAM ANH THU" userId="baf72463-252b-4d5f-a6ca-5a6327a9888d" providerId="ADAL" clId="{C81F71A6-D9A8-4A53-B7D0-1F9A8D12FD7E}" dt="2021-12-14T08:02:46.329" v="10605" actId="47"/>
        <pc:sldMkLst>
          <pc:docMk/>
          <pc:sldMk cId="0" sldId="295"/>
        </pc:sldMkLst>
      </pc:sldChg>
      <pc:sldChg chg="del">
        <pc:chgData name="NGUYEN PHAM ANH THU" userId="baf72463-252b-4d5f-a6ca-5a6327a9888d" providerId="ADAL" clId="{C81F71A6-D9A8-4A53-B7D0-1F9A8D12FD7E}" dt="2021-12-14T08:02:46.694" v="10606" actId="47"/>
        <pc:sldMkLst>
          <pc:docMk/>
          <pc:sldMk cId="0" sldId="296"/>
        </pc:sldMkLst>
      </pc:sldChg>
      <pc:sldChg chg="del">
        <pc:chgData name="NGUYEN PHAM ANH THU" userId="baf72463-252b-4d5f-a6ca-5a6327a9888d" providerId="ADAL" clId="{C81F71A6-D9A8-4A53-B7D0-1F9A8D12FD7E}" dt="2021-12-14T08:02:46.982" v="10607" actId="47"/>
        <pc:sldMkLst>
          <pc:docMk/>
          <pc:sldMk cId="0" sldId="297"/>
        </pc:sldMkLst>
      </pc:sldChg>
      <pc:sldChg chg="del">
        <pc:chgData name="NGUYEN PHAM ANH THU" userId="baf72463-252b-4d5f-a6ca-5a6327a9888d" providerId="ADAL" clId="{C81F71A6-D9A8-4A53-B7D0-1F9A8D12FD7E}" dt="2021-12-14T08:02:47.199" v="10608" actId="47"/>
        <pc:sldMkLst>
          <pc:docMk/>
          <pc:sldMk cId="0" sldId="298"/>
        </pc:sldMkLst>
      </pc:sldChg>
      <pc:sldChg chg="del">
        <pc:chgData name="NGUYEN PHAM ANH THU" userId="baf72463-252b-4d5f-a6ca-5a6327a9888d" providerId="ADAL" clId="{C81F71A6-D9A8-4A53-B7D0-1F9A8D12FD7E}" dt="2021-12-14T08:02:47.446" v="10609" actId="47"/>
        <pc:sldMkLst>
          <pc:docMk/>
          <pc:sldMk cId="0" sldId="299"/>
        </pc:sldMkLst>
      </pc:sldChg>
      <pc:sldChg chg="del">
        <pc:chgData name="NGUYEN PHAM ANH THU" userId="baf72463-252b-4d5f-a6ca-5a6327a9888d" providerId="ADAL" clId="{C81F71A6-D9A8-4A53-B7D0-1F9A8D12FD7E}" dt="2021-12-14T08:02:47.780" v="10610" actId="47"/>
        <pc:sldMkLst>
          <pc:docMk/>
          <pc:sldMk cId="0" sldId="300"/>
        </pc:sldMkLst>
      </pc:sldChg>
      <pc:sldChg chg="del">
        <pc:chgData name="NGUYEN PHAM ANH THU" userId="baf72463-252b-4d5f-a6ca-5a6327a9888d" providerId="ADAL" clId="{C81F71A6-D9A8-4A53-B7D0-1F9A8D12FD7E}" dt="2021-12-14T08:02:47.911" v="10611" actId="47"/>
        <pc:sldMkLst>
          <pc:docMk/>
          <pc:sldMk cId="0" sldId="301"/>
        </pc:sldMkLst>
      </pc:sldChg>
      <pc:sldChg chg="del">
        <pc:chgData name="NGUYEN PHAM ANH THU" userId="baf72463-252b-4d5f-a6ca-5a6327a9888d" providerId="ADAL" clId="{C81F71A6-D9A8-4A53-B7D0-1F9A8D12FD7E}" dt="2021-12-14T08:02:48.149" v="10612" actId="47"/>
        <pc:sldMkLst>
          <pc:docMk/>
          <pc:sldMk cId="0" sldId="302"/>
        </pc:sldMkLst>
      </pc:sldChg>
      <pc:sldChg chg="del">
        <pc:chgData name="NGUYEN PHAM ANH THU" userId="baf72463-252b-4d5f-a6ca-5a6327a9888d" providerId="ADAL" clId="{C81F71A6-D9A8-4A53-B7D0-1F9A8D12FD7E}" dt="2021-12-14T08:02:48.398" v="10613" actId="47"/>
        <pc:sldMkLst>
          <pc:docMk/>
          <pc:sldMk cId="0" sldId="303"/>
        </pc:sldMkLst>
      </pc:sldChg>
      <pc:sldChg chg="del">
        <pc:chgData name="NGUYEN PHAM ANH THU" userId="baf72463-252b-4d5f-a6ca-5a6327a9888d" providerId="ADAL" clId="{C81F71A6-D9A8-4A53-B7D0-1F9A8D12FD7E}" dt="2021-12-14T08:02:48.597" v="10614" actId="47"/>
        <pc:sldMkLst>
          <pc:docMk/>
          <pc:sldMk cId="0" sldId="304"/>
        </pc:sldMkLst>
      </pc:sldChg>
      <pc:sldChg chg="del">
        <pc:chgData name="NGUYEN PHAM ANH THU" userId="baf72463-252b-4d5f-a6ca-5a6327a9888d" providerId="ADAL" clId="{C81F71A6-D9A8-4A53-B7D0-1F9A8D12FD7E}" dt="2021-12-14T08:02:48.849" v="10615" actId="47"/>
        <pc:sldMkLst>
          <pc:docMk/>
          <pc:sldMk cId="0" sldId="305"/>
        </pc:sldMkLst>
      </pc:sldChg>
      <pc:sldChg chg="del">
        <pc:chgData name="NGUYEN PHAM ANH THU" userId="baf72463-252b-4d5f-a6ca-5a6327a9888d" providerId="ADAL" clId="{C81F71A6-D9A8-4A53-B7D0-1F9A8D12FD7E}" dt="2021-12-14T08:02:49.061" v="10616" actId="47"/>
        <pc:sldMkLst>
          <pc:docMk/>
          <pc:sldMk cId="0" sldId="306"/>
        </pc:sldMkLst>
      </pc:sldChg>
      <pc:sldChg chg="del">
        <pc:chgData name="NGUYEN PHAM ANH THU" userId="baf72463-252b-4d5f-a6ca-5a6327a9888d" providerId="ADAL" clId="{C81F71A6-D9A8-4A53-B7D0-1F9A8D12FD7E}" dt="2021-12-14T08:02:49.294" v="10617" actId="47"/>
        <pc:sldMkLst>
          <pc:docMk/>
          <pc:sldMk cId="0" sldId="307"/>
        </pc:sldMkLst>
      </pc:sldChg>
      <pc:sldChg chg="del">
        <pc:chgData name="NGUYEN PHAM ANH THU" userId="baf72463-252b-4d5f-a6ca-5a6327a9888d" providerId="ADAL" clId="{C81F71A6-D9A8-4A53-B7D0-1F9A8D12FD7E}" dt="2021-12-14T08:02:49.506" v="10618" actId="47"/>
        <pc:sldMkLst>
          <pc:docMk/>
          <pc:sldMk cId="0" sldId="308"/>
        </pc:sldMkLst>
      </pc:sldChg>
      <pc:sldChg chg="del">
        <pc:chgData name="NGUYEN PHAM ANH THU" userId="baf72463-252b-4d5f-a6ca-5a6327a9888d" providerId="ADAL" clId="{C81F71A6-D9A8-4A53-B7D0-1F9A8D12FD7E}" dt="2021-12-14T08:02:49.700" v="10619" actId="47"/>
        <pc:sldMkLst>
          <pc:docMk/>
          <pc:sldMk cId="0" sldId="309"/>
        </pc:sldMkLst>
      </pc:sldChg>
      <pc:sldChg chg="del">
        <pc:chgData name="NGUYEN PHAM ANH THU" userId="baf72463-252b-4d5f-a6ca-5a6327a9888d" providerId="ADAL" clId="{C81F71A6-D9A8-4A53-B7D0-1F9A8D12FD7E}" dt="2021-12-14T08:02:49.896" v="10620" actId="47"/>
        <pc:sldMkLst>
          <pc:docMk/>
          <pc:sldMk cId="0" sldId="310"/>
        </pc:sldMkLst>
      </pc:sldChg>
      <pc:sldChg chg="del">
        <pc:chgData name="NGUYEN PHAM ANH THU" userId="baf72463-252b-4d5f-a6ca-5a6327a9888d" providerId="ADAL" clId="{C81F71A6-D9A8-4A53-B7D0-1F9A8D12FD7E}" dt="2021-12-14T08:02:50.103" v="10621" actId="47"/>
        <pc:sldMkLst>
          <pc:docMk/>
          <pc:sldMk cId="0" sldId="311"/>
        </pc:sldMkLst>
      </pc:sldChg>
      <pc:sldChg chg="del">
        <pc:chgData name="NGUYEN PHAM ANH THU" userId="baf72463-252b-4d5f-a6ca-5a6327a9888d" providerId="ADAL" clId="{C81F71A6-D9A8-4A53-B7D0-1F9A8D12FD7E}" dt="2021-12-14T08:02:50.306" v="10622" actId="47"/>
        <pc:sldMkLst>
          <pc:docMk/>
          <pc:sldMk cId="0" sldId="312"/>
        </pc:sldMkLst>
      </pc:sldChg>
      <pc:sldChg chg="modTransition modAnim">
        <pc:chgData name="NGUYEN PHAM ANH THU" userId="baf72463-252b-4d5f-a6ca-5a6327a9888d" providerId="ADAL" clId="{C81F71A6-D9A8-4A53-B7D0-1F9A8D12FD7E}" dt="2021-12-14T09:58:33.341" v="13290"/>
        <pc:sldMkLst>
          <pc:docMk/>
          <pc:sldMk cId="1538879969" sldId="313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877752199" sldId="314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551768488" sldId="31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991517534" sldId="317"/>
        </pc:sldMkLst>
        <pc:picChg chg="mod">
          <ac:chgData name="NGUYEN PHAM ANH THU" userId="baf72463-252b-4d5f-a6ca-5a6327a9888d" providerId="ADAL" clId="{C81F71A6-D9A8-4A53-B7D0-1F9A8D12FD7E}" dt="2021-12-13T14:09:33.693" v="2108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566683648" sldId="318"/>
        </pc:sldMkLst>
      </pc:sldChg>
      <pc:sldChg chg="modSp mod modTransition">
        <pc:chgData name="NGUYEN PHAM ANH THU" userId="baf72463-252b-4d5f-a6ca-5a6327a9888d" providerId="ADAL" clId="{C81F71A6-D9A8-4A53-B7D0-1F9A8D12FD7E}" dt="2021-12-16T12:17:28.871" v="13644" actId="207"/>
        <pc:sldMkLst>
          <pc:docMk/>
          <pc:sldMk cId="4123998530" sldId="319"/>
        </pc:sldMkLst>
        <pc:spChg chg="mod">
          <ac:chgData name="NGUYEN PHAM ANH THU" userId="baf72463-252b-4d5f-a6ca-5a6327a9888d" providerId="ADAL" clId="{C81F71A6-D9A8-4A53-B7D0-1F9A8D12FD7E}" dt="2021-12-16T12:17:28.871" v="13644" actId="207"/>
          <ac:spMkLst>
            <pc:docMk/>
            <pc:sldMk cId="4123998530" sldId="319"/>
            <ac:spMk id="22" creationId="{DB79AE76-8F3E-4428-BF04-BC2F9030C391}"/>
          </ac:spMkLst>
        </pc:spChg>
      </pc:sldChg>
      <pc:sldChg chg="modSp mod modTransition modAnim modNotesTx">
        <pc:chgData name="NGUYEN PHAM ANH THU" userId="baf72463-252b-4d5f-a6ca-5a6327a9888d" providerId="ADAL" clId="{C81F71A6-D9A8-4A53-B7D0-1F9A8D12FD7E}" dt="2021-12-14T10:03:53.044" v="13405" actId="20577"/>
        <pc:sldMkLst>
          <pc:docMk/>
          <pc:sldMk cId="1892090787" sldId="320"/>
        </pc:sldMkLst>
        <pc:spChg chg="mod">
          <ac:chgData name="NGUYEN PHAM ANH THU" userId="baf72463-252b-4d5f-a6ca-5a6327a9888d" providerId="ADAL" clId="{C81F71A6-D9A8-4A53-B7D0-1F9A8D12FD7E}" dt="2021-12-14T10:03:53.044" v="13405" actId="20577"/>
          <ac:spMkLst>
            <pc:docMk/>
            <pc:sldMk cId="1892090787" sldId="320"/>
            <ac:spMk id="78" creationId="{9447FE6C-410A-4377-85A0-FE97D40E4202}"/>
          </ac:spMkLst>
        </pc:sp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646078454" sldId="321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585172195" sldId="322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469111555" sldId="323"/>
        </pc:sldMkLst>
      </pc:sldChg>
      <pc:sldChg chg="addSp modSp del mod modAnim">
        <pc:chgData name="NGUYEN PHAM ANH THU" userId="baf72463-252b-4d5f-a6ca-5a6327a9888d" providerId="ADAL" clId="{C81F71A6-D9A8-4A53-B7D0-1F9A8D12FD7E}" dt="2021-12-13T02:52:09.116" v="169" actId="47"/>
        <pc:sldMkLst>
          <pc:docMk/>
          <pc:sldMk cId="3285366997" sldId="324"/>
        </pc:sldMkLst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09:15.319" v="47" actId="164"/>
          <ac:grpSpMkLst>
            <pc:docMk/>
            <pc:sldMk cId="3285366997" sldId="324"/>
            <ac:grpSpMk id="2" creationId="{936ECEF5-90C2-43B5-BABC-F044D352A29E}"/>
          </ac:grpSpMkLst>
        </pc:grpChg>
        <pc:picChg chg="mod">
          <ac:chgData name="NGUYEN PHAM ANH THU" userId="baf72463-252b-4d5f-a6ca-5a6327a9888d" providerId="ADAL" clId="{C81F71A6-D9A8-4A53-B7D0-1F9A8D12FD7E}" dt="2021-12-13T02:09:08.835" v="46" actId="14100"/>
          <ac:picMkLst>
            <pc:docMk/>
            <pc:sldMk cId="3285366997" sldId="324"/>
            <ac:picMk id="7" creationId="{A50C0DE4-EC46-4796-AEC7-86456E5BEC22}"/>
          </ac:picMkLst>
        </pc:picChg>
      </pc:sldChg>
      <pc:sldChg chg="addSp delSp modSp add mod or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486162078" sldId="325"/>
        </pc:sldMkLst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3" creationId="{EAD52791-BD27-40E8-803C-CC9913339997}"/>
          </ac:spMkLst>
        </pc:spChg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5" creationId="{0C97981F-60DF-490E-96E7-CC7E6D1968AC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6" creationId="{FD0DEEC6-2E2B-4482-8AF2-605F6E31117F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48:08.385" v="131" actId="1076"/>
          <ac:grpSpMkLst>
            <pc:docMk/>
            <pc:sldMk cId="2486162078" sldId="325"/>
            <ac:grpSpMk id="74" creationId="{94047AF5-6E00-4604-9431-7B6717AD2AA9}"/>
          </ac:grpSpMkLst>
        </pc:grpChg>
        <pc:grpChg chg="del">
          <ac:chgData name="NGUYEN PHAM ANH THU" userId="baf72463-252b-4d5f-a6ca-5a6327a9888d" providerId="ADAL" clId="{C81F71A6-D9A8-4A53-B7D0-1F9A8D12FD7E}" dt="2021-12-13T02:47:47.594" v="127" actId="478"/>
          <ac:grpSpMkLst>
            <pc:docMk/>
            <pc:sldMk cId="2486162078" sldId="325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3T02:50:22.587" v="162" actId="1076"/>
          <ac:picMkLst>
            <pc:docMk/>
            <pc:sldMk cId="2486162078" sldId="325"/>
            <ac:picMk id="77" creationId="{1F87FDA6-FE67-484B-B419-1F7F25461C00}"/>
          </ac:picMkLst>
        </pc:picChg>
        <pc:picChg chg="add mod">
          <ac:chgData name="NGUYEN PHAM ANH THU" userId="baf72463-252b-4d5f-a6ca-5a6327a9888d" providerId="ADAL" clId="{C81F71A6-D9A8-4A53-B7D0-1F9A8D12FD7E}" dt="2021-12-13T02:50:33.089" v="164" actId="1076"/>
          <ac:picMkLst>
            <pc:docMk/>
            <pc:sldMk cId="2486162078" sldId="325"/>
            <ac:picMk id="78" creationId="{E6DA1D3D-BDC6-4DBD-B537-280F10B7DDF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00:01.076" v="13294"/>
        <pc:sldMkLst>
          <pc:docMk/>
          <pc:sldMk cId="3486214853" sldId="326"/>
        </pc:sldMkLst>
        <pc:spChg chg="add del mod">
          <ac:chgData name="NGUYEN PHAM ANH THU" userId="baf72463-252b-4d5f-a6ca-5a6327a9888d" providerId="ADAL" clId="{C81F71A6-D9A8-4A53-B7D0-1F9A8D12FD7E}" dt="2021-12-13T10:27:23.963" v="1605" actId="478"/>
          <ac:spMkLst>
            <pc:docMk/>
            <pc:sldMk cId="3486214853" sldId="326"/>
            <ac:spMk id="2" creationId="{F9EBE934-53FE-44EA-AD20-8DD114E59890}"/>
          </ac:spMkLst>
        </pc:spChg>
        <pc:spChg chg="add mod">
          <ac:chgData name="NGUYEN PHAM ANH THU" userId="baf72463-252b-4d5f-a6ca-5a6327a9888d" providerId="ADAL" clId="{C81F71A6-D9A8-4A53-B7D0-1F9A8D12FD7E}" dt="2021-12-14T00:56:08.664" v="3575" actId="3626"/>
          <ac:spMkLst>
            <pc:docMk/>
            <pc:sldMk cId="3486214853" sldId="326"/>
            <ac:spMk id="10" creationId="{CA17924A-BAE3-4A86-A86A-7057B7B8DAD1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1" creationId="{3EA6703F-689D-4694-A8ED-8D67621F776A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2" creationId="{382C4CC8-3E2F-4DC3-8349-69BA5D39E1A0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3" creationId="{A6335840-8F1F-4DA6-814F-AACD347B2818}"/>
          </ac:spMkLst>
        </pc:spChg>
        <pc:spChg chg="add del mod">
          <ac:chgData name="NGUYEN PHAM ANH THU" userId="baf72463-252b-4d5f-a6ca-5a6327a9888d" providerId="ADAL" clId="{C81F71A6-D9A8-4A53-B7D0-1F9A8D12FD7E}" dt="2021-12-13T10:34:18.209" v="1689" actId="478"/>
          <ac:spMkLst>
            <pc:docMk/>
            <pc:sldMk cId="3486214853" sldId="326"/>
            <ac:spMk id="34" creationId="{D0BFB219-F003-4BCF-A9FD-ECB4124EC6F2}"/>
          </ac:spMkLst>
        </pc:spChg>
        <pc:spChg chg="add del mod">
          <ac:chgData name="NGUYEN PHAM ANH THU" userId="baf72463-252b-4d5f-a6ca-5a6327a9888d" providerId="ADAL" clId="{C81F71A6-D9A8-4A53-B7D0-1F9A8D12FD7E}" dt="2021-12-13T10:34:19.493" v="1690" actId="478"/>
          <ac:spMkLst>
            <pc:docMk/>
            <pc:sldMk cId="3486214853" sldId="326"/>
            <ac:spMk id="35" creationId="{D939D972-92B7-41C5-AC20-E3007D63C2F4}"/>
          </ac:spMkLst>
        </pc:spChg>
        <pc:spChg chg="add mod">
          <ac:chgData name="NGUYEN PHAM ANH THU" userId="baf72463-252b-4d5f-a6ca-5a6327a9888d" providerId="ADAL" clId="{C81F71A6-D9A8-4A53-B7D0-1F9A8D12FD7E}" dt="2021-12-13T10:39:28.782" v="1838" actId="164"/>
          <ac:spMkLst>
            <pc:docMk/>
            <pc:sldMk cId="3486214853" sldId="326"/>
            <ac:spMk id="36" creationId="{B24E4D13-EA10-4DD3-B2AD-76555862087A}"/>
          </ac:spMkLst>
        </pc:spChg>
        <pc:spChg chg="add del mod">
          <ac:chgData name="NGUYEN PHAM ANH THU" userId="baf72463-252b-4d5f-a6ca-5a6327a9888d" providerId="ADAL" clId="{C81F71A6-D9A8-4A53-B7D0-1F9A8D12FD7E}" dt="2021-12-13T10:34:21.146" v="1691" actId="478"/>
          <ac:spMkLst>
            <pc:docMk/>
            <pc:sldMk cId="3486214853" sldId="326"/>
            <ac:spMk id="37" creationId="{98201506-E6E2-49AF-BA79-7F7D300E488C}"/>
          </ac:spMkLst>
        </pc:spChg>
        <pc:spChg chg="add del mod">
          <ac:chgData name="NGUYEN PHAM ANH THU" userId="baf72463-252b-4d5f-a6ca-5a6327a9888d" providerId="ADAL" clId="{C81F71A6-D9A8-4A53-B7D0-1F9A8D12FD7E}" dt="2021-12-13T10:34:22.383" v="1692" actId="478"/>
          <ac:spMkLst>
            <pc:docMk/>
            <pc:sldMk cId="3486214853" sldId="326"/>
            <ac:spMk id="38" creationId="{89977D9C-8261-49D8-95B0-3687476B232C}"/>
          </ac:spMkLst>
        </pc:spChg>
        <pc:spChg chg="add mod">
          <ac:chgData name="NGUYEN PHAM ANH THU" userId="baf72463-252b-4d5f-a6ca-5a6327a9888d" providerId="ADAL" clId="{C81F71A6-D9A8-4A53-B7D0-1F9A8D12FD7E}" dt="2021-12-13T10:30:01.309" v="1640" actId="1076"/>
          <ac:spMkLst>
            <pc:docMk/>
            <pc:sldMk cId="3486214853" sldId="326"/>
            <ac:spMk id="39" creationId="{F87654E9-4CD9-4BD3-AE35-C831BB50A955}"/>
          </ac:spMkLst>
        </pc:spChg>
        <pc:spChg chg="add mod">
          <ac:chgData name="NGUYEN PHAM ANH THU" userId="baf72463-252b-4d5f-a6ca-5a6327a9888d" providerId="ADAL" clId="{C81F71A6-D9A8-4A53-B7D0-1F9A8D12FD7E}" dt="2021-12-13T10:34:14.761" v="1688" actId="1076"/>
          <ac:spMkLst>
            <pc:docMk/>
            <pc:sldMk cId="3486214853" sldId="326"/>
            <ac:spMk id="40" creationId="{B95C615E-49B8-4D2C-B760-863CCD04DEFD}"/>
          </ac:spMkLst>
        </pc:spChg>
        <pc:spChg chg="add mod">
          <ac:chgData name="NGUYEN PHAM ANH THU" userId="baf72463-252b-4d5f-a6ca-5a6327a9888d" providerId="ADAL" clId="{C81F71A6-D9A8-4A53-B7D0-1F9A8D12FD7E}" dt="2021-12-13T10:35:04.293" v="1707" actId="1076"/>
          <ac:spMkLst>
            <pc:docMk/>
            <pc:sldMk cId="3486214853" sldId="326"/>
            <ac:spMk id="43" creationId="{FBA171A7-1E56-4B7B-90F2-6F56F29113AF}"/>
          </ac:spMkLst>
        </pc:spChg>
        <pc:spChg chg="add mod">
          <ac:chgData name="NGUYEN PHAM ANH THU" userId="baf72463-252b-4d5f-a6ca-5a6327a9888d" providerId="ADAL" clId="{C81F71A6-D9A8-4A53-B7D0-1F9A8D12FD7E}" dt="2021-12-13T10:35:18.936" v="1713" actId="20577"/>
          <ac:spMkLst>
            <pc:docMk/>
            <pc:sldMk cId="3486214853" sldId="326"/>
            <ac:spMk id="44" creationId="{AABE2F60-ED4F-40BE-B3BE-A755D30CDAA7}"/>
          </ac:spMkLst>
        </pc:spChg>
        <pc:spChg chg="add mod">
          <ac:chgData name="NGUYEN PHAM ANH THU" userId="baf72463-252b-4d5f-a6ca-5a6327a9888d" providerId="ADAL" clId="{C81F71A6-D9A8-4A53-B7D0-1F9A8D12FD7E}" dt="2021-12-13T10:42:26.191" v="1867" actId="962"/>
          <ac:spMkLst>
            <pc:docMk/>
            <pc:sldMk cId="3486214853" sldId="326"/>
            <ac:spMk id="45" creationId="{F6A65E52-359C-4CD3-BF04-3B4F97B3BBA5}"/>
          </ac:spMkLst>
        </pc:spChg>
        <pc:spChg chg="add mod">
          <ac:chgData name="NGUYEN PHAM ANH THU" userId="baf72463-252b-4d5f-a6ca-5a6327a9888d" providerId="ADAL" clId="{C81F71A6-D9A8-4A53-B7D0-1F9A8D12FD7E}" dt="2021-12-13T10:42:32.174" v="1868" actId="962"/>
          <ac:spMkLst>
            <pc:docMk/>
            <pc:sldMk cId="3486214853" sldId="326"/>
            <ac:spMk id="46" creationId="{28FCDA55-1B4D-4A63-AADB-7A94D59E44D2}"/>
          </ac:spMkLst>
        </pc:spChg>
        <pc:spChg chg="add mod">
          <ac:chgData name="NGUYEN PHAM ANH THU" userId="baf72463-252b-4d5f-a6ca-5a6327a9888d" providerId="ADAL" clId="{C81F71A6-D9A8-4A53-B7D0-1F9A8D12FD7E}" dt="2021-12-13T10:42:39.432" v="1869" actId="962"/>
          <ac:spMkLst>
            <pc:docMk/>
            <pc:sldMk cId="3486214853" sldId="326"/>
            <ac:spMk id="47" creationId="{C1A3EF86-B4B4-49C8-82E3-E72A2FFE0D11}"/>
          </ac:spMkLst>
        </pc:spChg>
        <pc:spChg chg="add mod ord">
          <ac:chgData name="NGUYEN PHAM ANH THU" userId="baf72463-252b-4d5f-a6ca-5a6327a9888d" providerId="ADAL" clId="{C81F71A6-D9A8-4A53-B7D0-1F9A8D12FD7E}" dt="2021-12-13T10:42:49.504" v="1870" actId="962"/>
          <ac:spMkLst>
            <pc:docMk/>
            <pc:sldMk cId="3486214853" sldId="326"/>
            <ac:spMk id="48" creationId="{C07DFB9F-1690-4E79-8157-94080D26B8FC}"/>
          </ac:spMkLst>
        </pc:spChg>
        <pc:spChg chg="add mod ord">
          <ac:chgData name="NGUYEN PHAM ANH THU" userId="baf72463-252b-4d5f-a6ca-5a6327a9888d" providerId="ADAL" clId="{C81F71A6-D9A8-4A53-B7D0-1F9A8D12FD7E}" dt="2021-12-14T00:56:03.561" v="3574" actId="3626"/>
          <ac:spMkLst>
            <pc:docMk/>
            <pc:sldMk cId="3486214853" sldId="326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0:39:20.039" v="1835"/>
          <ac:spMkLst>
            <pc:docMk/>
            <pc:sldMk cId="3486214853" sldId="326"/>
            <ac:spMk id="50" creationId="{DE5D50CE-9F6A-422F-8E23-C59083BF815C}"/>
          </ac:spMkLst>
        </pc:spChg>
        <pc:spChg chg="mod">
          <ac:chgData name="NGUYEN PHAM ANH THU" userId="baf72463-252b-4d5f-a6ca-5a6327a9888d" providerId="ADAL" clId="{C81F71A6-D9A8-4A53-B7D0-1F9A8D12FD7E}" dt="2021-12-13T10:39:32.195" v="1839"/>
          <ac:spMkLst>
            <pc:docMk/>
            <pc:sldMk cId="3486214853" sldId="326"/>
            <ac:spMk id="52" creationId="{57D35975-21EE-4413-9FE0-4B82F5118384}"/>
          </ac:spMkLst>
        </pc:spChg>
        <pc:spChg chg="mod">
          <ac:chgData name="NGUYEN PHAM ANH THU" userId="baf72463-252b-4d5f-a6ca-5a6327a9888d" providerId="ADAL" clId="{C81F71A6-D9A8-4A53-B7D0-1F9A8D12FD7E}" dt="2021-12-14T00:56:19.049" v="3576" actId="3626"/>
          <ac:spMkLst>
            <pc:docMk/>
            <pc:sldMk cId="3486214853" sldId="326"/>
            <ac:spMk id="53" creationId="{06CE56E0-1AD0-4B8B-96A1-45AD9FE74E82}"/>
          </ac:spMkLst>
        </pc:spChg>
        <pc:spChg chg="mod">
          <ac:chgData name="NGUYEN PHAM ANH THU" userId="baf72463-252b-4d5f-a6ca-5a6327a9888d" providerId="ADAL" clId="{C81F71A6-D9A8-4A53-B7D0-1F9A8D12FD7E}" dt="2021-12-13T10:39:49.659" v="1846"/>
          <ac:spMkLst>
            <pc:docMk/>
            <pc:sldMk cId="3486214853" sldId="326"/>
            <ac:spMk id="55" creationId="{ED678DFA-B159-4D4F-B40A-547C4B285B4D}"/>
          </ac:spMkLst>
        </pc:spChg>
        <pc:spChg chg="mod">
          <ac:chgData name="NGUYEN PHAM ANH THU" userId="baf72463-252b-4d5f-a6ca-5a6327a9888d" providerId="ADAL" clId="{C81F71A6-D9A8-4A53-B7D0-1F9A8D12FD7E}" dt="2021-12-13T10:39:53.189" v="1849" actId="20577"/>
          <ac:spMkLst>
            <pc:docMk/>
            <pc:sldMk cId="3486214853" sldId="326"/>
            <ac:spMk id="56" creationId="{07F6D09B-D4B8-40CA-9142-607941C28C62}"/>
          </ac:spMkLst>
        </pc:spChg>
        <pc:spChg chg="mod">
          <ac:chgData name="NGUYEN PHAM ANH THU" userId="baf72463-252b-4d5f-a6ca-5a6327a9888d" providerId="ADAL" clId="{C81F71A6-D9A8-4A53-B7D0-1F9A8D12FD7E}" dt="2021-12-13T10:39:54.860" v="1850"/>
          <ac:spMkLst>
            <pc:docMk/>
            <pc:sldMk cId="3486214853" sldId="326"/>
            <ac:spMk id="58" creationId="{6950A051-1BFA-4057-B70A-8DBC70FAAC33}"/>
          </ac:spMkLst>
        </pc:spChg>
        <pc:spChg chg="mod">
          <ac:chgData name="NGUYEN PHAM ANH THU" userId="baf72463-252b-4d5f-a6ca-5a6327a9888d" providerId="ADAL" clId="{C81F71A6-D9A8-4A53-B7D0-1F9A8D12FD7E}" dt="2021-12-13T10:39:59.312" v="1852" actId="20577"/>
          <ac:spMkLst>
            <pc:docMk/>
            <pc:sldMk cId="3486214853" sldId="326"/>
            <ac:spMk id="59" creationId="{BB45E25F-456A-40DB-8176-21DB14B6E8D4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68" creationId="{021AB949-867A-44D7-BD1C-1D4AF3ADD02D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1" creationId="{F2978F34-1659-4515-AC06-3317D2CAB84F}"/>
          </ac:spMkLst>
        </pc:spChg>
        <pc:spChg chg="mod">
          <ac:chgData name="NGUYEN PHAM ANH THU" userId="baf72463-252b-4d5f-a6ca-5a6327a9888d" providerId="ADAL" clId="{C81F71A6-D9A8-4A53-B7D0-1F9A8D12FD7E}" dt="2021-12-14T06:08:27.383" v="7822" actId="13926"/>
          <ac:spMkLst>
            <pc:docMk/>
            <pc:sldMk cId="3486214853" sldId="326"/>
            <ac:spMk id="72" creationId="{DC8190E5-97EA-459B-B081-EAD2FAB9149F}"/>
          </ac:spMkLst>
        </pc:spChg>
        <pc:spChg chg="add 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3" creationId="{A1027FD0-F860-4A95-AE7E-62305D4DE55A}"/>
          </ac:spMkLst>
        </pc:spChg>
        <pc:grpChg chg="add mod">
          <ac:chgData name="NGUYEN PHAM ANH THU" userId="baf72463-252b-4d5f-a6ca-5a6327a9888d" providerId="ADAL" clId="{C81F71A6-D9A8-4A53-B7D0-1F9A8D12FD7E}" dt="2021-12-13T15:48:28.673" v="2964" actId="164"/>
          <ac:grpSpMkLst>
            <pc:docMk/>
            <pc:sldMk cId="3486214853" sldId="326"/>
            <ac:grpSpMk id="2" creationId="{FD056E02-1572-4C66-A608-D91C83896883}"/>
          </ac:grpSpMkLst>
        </pc:grpChg>
        <pc:grpChg chg="del">
          <ac:chgData name="NGUYEN PHAM ANH THU" userId="baf72463-252b-4d5f-a6ca-5a6327a9888d" providerId="ADAL" clId="{C81F71A6-D9A8-4A53-B7D0-1F9A8D12FD7E}" dt="2021-12-14T00:03:39.178" v="3364" actId="478"/>
          <ac:grpSpMkLst>
            <pc:docMk/>
            <pc:sldMk cId="3486214853" sldId="326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0:39:28.782" v="1838" actId="164"/>
          <ac:grpSpMkLst>
            <pc:docMk/>
            <pc:sldMk cId="3486214853" sldId="326"/>
            <ac:grpSpMk id="12" creationId="{82A85087-C427-416B-95C2-C809842C760F}"/>
          </ac:grpSpMkLst>
        </pc:grpChg>
        <pc:grpChg chg="add mod ord">
          <ac:chgData name="NGUYEN PHAM ANH THU" userId="baf72463-252b-4d5f-a6ca-5a6327a9888d" providerId="ADAL" clId="{C81F71A6-D9A8-4A53-B7D0-1F9A8D12FD7E}" dt="2021-12-13T10:44:35.636" v="1885" actId="1076"/>
          <ac:grpSpMkLst>
            <pc:docMk/>
            <pc:sldMk cId="3486214853" sldId="326"/>
            <ac:grpSpMk id="51" creationId="{26709DBA-86CD-4FA0-AC5B-8F323FE9F807}"/>
          </ac:grpSpMkLst>
        </pc:grpChg>
        <pc:grpChg chg="add mod ord">
          <ac:chgData name="NGUYEN PHAM ANH THU" userId="baf72463-252b-4d5f-a6ca-5a6327a9888d" providerId="ADAL" clId="{C81F71A6-D9A8-4A53-B7D0-1F9A8D12FD7E}" dt="2021-12-13T10:46:39.524" v="1897" actId="1076"/>
          <ac:grpSpMkLst>
            <pc:docMk/>
            <pc:sldMk cId="3486214853" sldId="326"/>
            <ac:grpSpMk id="54" creationId="{6A773E57-B8B7-4DEC-9CD6-CF58AEC5DC47}"/>
          </ac:grpSpMkLst>
        </pc:grpChg>
        <pc:grpChg chg="add mod ord">
          <ac:chgData name="NGUYEN PHAM ANH THU" userId="baf72463-252b-4d5f-a6ca-5a6327a9888d" providerId="ADAL" clId="{C81F71A6-D9A8-4A53-B7D0-1F9A8D12FD7E}" dt="2021-12-14T00:09:19.505" v="3403" actId="1076"/>
          <ac:grpSpMkLst>
            <pc:docMk/>
            <pc:sldMk cId="3486214853" sldId="326"/>
            <ac:grpSpMk id="57" creationId="{FAFCE828-FE5B-4228-84F4-38A5088F5576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62" creationId="{DF568A8B-6A05-49AA-8F96-A84CFD7657AD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70" creationId="{94F0156A-39A4-47D5-95F9-E4231060BC30}"/>
          </ac:grpSpMkLst>
        </pc:grpChg>
        <pc:picChg chg="mod modCrop">
          <ac:chgData name="NGUYEN PHAM ANH THU" userId="baf72463-252b-4d5f-a6ca-5a6327a9888d" providerId="ADAL" clId="{C81F71A6-D9A8-4A53-B7D0-1F9A8D12FD7E}" dt="2021-12-13T10:31:20.470" v="1661" actId="1076"/>
          <ac:picMkLst>
            <pc:docMk/>
            <pc:sldMk cId="3486214853" sldId="326"/>
            <ac:picMk id="3" creationId="{93AFA2EE-C36F-4C84-8E97-7B6B5E504CA6}"/>
          </ac:picMkLst>
        </pc:picChg>
        <pc:picChg chg="mod">
          <ac:chgData name="NGUYEN PHAM ANH THU" userId="baf72463-252b-4d5f-a6ca-5a6327a9888d" providerId="ADAL" clId="{C81F71A6-D9A8-4A53-B7D0-1F9A8D12FD7E}" dt="2021-12-13T10:39:34.765" v="1841" actId="1076"/>
          <ac:picMkLst>
            <pc:docMk/>
            <pc:sldMk cId="3486214853" sldId="326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0:32:27.545" v="1666" actId="478"/>
          <ac:picMkLst>
            <pc:docMk/>
            <pc:sldMk cId="3486214853" sldId="326"/>
            <ac:picMk id="8" creationId="{93AFA2EE-C36F-4C84-8E97-7B6B5E504CA6}"/>
          </ac:picMkLst>
        </pc:picChg>
        <pc:picChg chg="mod modCrop">
          <ac:chgData name="NGUYEN PHAM ANH THU" userId="baf72463-252b-4d5f-a6ca-5a6327a9888d" providerId="ADAL" clId="{C81F71A6-D9A8-4A53-B7D0-1F9A8D12FD7E}" dt="2021-12-13T10:35:08.197" v="1710" actId="1076"/>
          <ac:picMkLst>
            <pc:docMk/>
            <pc:sldMk cId="3486214853" sldId="326"/>
            <ac:picMk id="9" creationId="{182AC36E-FBD6-43A0-BB55-193F37301540}"/>
          </ac:picMkLst>
        </pc:picChg>
        <pc:picChg chg="ord">
          <ac:chgData name="NGUYEN PHAM ANH THU" userId="baf72463-252b-4d5f-a6ca-5a6327a9888d" providerId="ADAL" clId="{C81F71A6-D9A8-4A53-B7D0-1F9A8D12FD7E}" dt="2021-12-13T15:45:40.321" v="2938" actId="13244"/>
          <ac:picMkLst>
            <pc:docMk/>
            <pc:sldMk cId="3486214853" sldId="326"/>
            <ac:picMk id="14" creationId="{C63ABA95-A029-45E7-B59B-7DBB9FC233EE}"/>
          </ac:picMkLst>
        </pc:picChg>
        <pc:picChg chg="mod">
          <ac:chgData name="NGUYEN PHAM ANH THU" userId="baf72463-252b-4d5f-a6ca-5a6327a9888d" providerId="ADAL" clId="{C81F71A6-D9A8-4A53-B7D0-1F9A8D12FD7E}" dt="2021-12-13T15:41:05.474" v="2917" actId="1076"/>
          <ac:picMkLst>
            <pc:docMk/>
            <pc:sldMk cId="3486214853" sldId="326"/>
            <ac:picMk id="17" creationId="{329D2116-9036-4FAB-9456-5C0512DF67FE}"/>
          </ac:picMkLst>
        </pc:picChg>
        <pc:picChg chg="mod ord">
          <ac:chgData name="NGUYEN PHAM ANH THU" userId="baf72463-252b-4d5f-a6ca-5a6327a9888d" providerId="ADAL" clId="{C81F71A6-D9A8-4A53-B7D0-1F9A8D12FD7E}" dt="2021-12-14T00:05:01.970" v="3372" actId="1076"/>
          <ac:picMkLst>
            <pc:docMk/>
            <pc:sldMk cId="3486214853" sldId="326"/>
            <ac:picMk id="18" creationId="{75046C47-1F4B-41E0-AD6E-6016BBDE2817}"/>
          </ac:picMkLst>
        </pc:picChg>
        <pc:picChg chg="mod">
          <ac:chgData name="NGUYEN PHAM ANH THU" userId="baf72463-252b-4d5f-a6ca-5a6327a9888d" providerId="ADAL" clId="{C81F71A6-D9A8-4A53-B7D0-1F9A8D12FD7E}" dt="2021-12-13T10:04:06.545" v="1378" actId="1076"/>
          <ac:picMkLst>
            <pc:docMk/>
            <pc:sldMk cId="3486214853" sldId="326"/>
            <ac:picMk id="20" creationId="{B8A56C84-9B4C-42AC-B300-D6E28D22102E}"/>
          </ac:picMkLst>
        </pc:picChg>
        <pc:picChg chg="mod">
          <ac:chgData name="NGUYEN PHAM ANH THU" userId="baf72463-252b-4d5f-a6ca-5a6327a9888d" providerId="ADAL" clId="{C81F71A6-D9A8-4A53-B7D0-1F9A8D12FD7E}" dt="2021-12-13T11:38:18.040" v="2098" actId="3626"/>
          <ac:picMkLst>
            <pc:docMk/>
            <pc:sldMk cId="3486214853" sldId="326"/>
            <ac:picMk id="22" creationId="{54E85427-0029-49CD-8D99-F607BF7AE932}"/>
          </ac:picMkLst>
        </pc:picChg>
        <pc:picChg chg="mod">
          <ac:chgData name="NGUYEN PHAM ANH THU" userId="baf72463-252b-4d5f-a6ca-5a6327a9888d" providerId="ADAL" clId="{C81F71A6-D9A8-4A53-B7D0-1F9A8D12FD7E}" dt="2021-12-13T11:38:22.289" v="2099" actId="3626"/>
          <ac:picMkLst>
            <pc:docMk/>
            <pc:sldMk cId="3486214853" sldId="326"/>
            <ac:picMk id="23" creationId="{F062D8C7-01F9-4C7B-910C-A4AA5A958905}"/>
          </ac:picMkLst>
        </pc:picChg>
        <pc:picChg chg="add del mod">
          <ac:chgData name="NGUYEN PHAM ANH THU" userId="baf72463-252b-4d5f-a6ca-5a6327a9888d" providerId="ADAL" clId="{C81F71A6-D9A8-4A53-B7D0-1F9A8D12FD7E}" dt="2021-12-13T10:04:40.594" v="1386" actId="478"/>
          <ac:picMkLst>
            <pc:docMk/>
            <pc:sldMk cId="3486214853" sldId="326"/>
            <ac:picMk id="29" creationId="{A10DB8DE-26AE-49A9-BBCE-31A2F1E05212}"/>
          </ac:picMkLst>
        </pc:picChg>
        <pc:picChg chg="add del mod modCrop">
          <ac:chgData name="NGUYEN PHAM ANH THU" userId="baf72463-252b-4d5f-a6ca-5a6327a9888d" providerId="ADAL" clId="{C81F71A6-D9A8-4A53-B7D0-1F9A8D12FD7E}" dt="2021-12-13T10:32:24.816" v="1664" actId="27803"/>
          <ac:picMkLst>
            <pc:docMk/>
            <pc:sldMk cId="3486214853" sldId="326"/>
            <ac:picMk id="41" creationId="{93AFA2EE-C36F-4C84-8E97-7B6B5E504CA6}"/>
          </ac:picMkLst>
        </pc:picChg>
        <pc:picChg chg="add del mod">
          <ac:chgData name="NGUYEN PHAM ANH THU" userId="baf72463-252b-4d5f-a6ca-5a6327a9888d" providerId="ADAL" clId="{C81F71A6-D9A8-4A53-B7D0-1F9A8D12FD7E}" dt="2021-12-13T10:32:31.744" v="1668" actId="27803"/>
          <ac:picMkLst>
            <pc:docMk/>
            <pc:sldMk cId="3486214853" sldId="326"/>
            <ac:picMk id="42" creationId="{182AC36E-FBD6-43A0-BB55-193F37301540}"/>
          </ac:picMkLst>
        </pc:picChg>
        <pc:picChg chg="add mod ord">
          <ac:chgData name="NGUYEN PHAM ANH THU" userId="baf72463-252b-4d5f-a6ca-5a6327a9888d" providerId="ADAL" clId="{C81F71A6-D9A8-4A53-B7D0-1F9A8D12FD7E}" dt="2021-12-13T15:38:37.356" v="2904" actId="13244"/>
          <ac:picMkLst>
            <pc:docMk/>
            <pc:sldMk cId="3486214853" sldId="326"/>
            <ac:picMk id="60" creationId="{D2BCCC69-CDB9-4030-B365-112A1C84F2F1}"/>
          </ac:picMkLst>
        </pc:picChg>
        <pc:picChg chg="add mod ord">
          <ac:chgData name="NGUYEN PHAM ANH THU" userId="baf72463-252b-4d5f-a6ca-5a6327a9888d" providerId="ADAL" clId="{C81F71A6-D9A8-4A53-B7D0-1F9A8D12FD7E}" dt="2021-12-14T00:06:28.435" v="3383" actId="1076"/>
          <ac:picMkLst>
            <pc:docMk/>
            <pc:sldMk cId="3486214853" sldId="326"/>
            <ac:picMk id="61" creationId="{E3FF6D15-2034-4B48-A0F7-220437801460}"/>
          </ac:picMkLst>
        </pc:picChg>
        <pc:picChg chg="add del mod">
          <ac:chgData name="NGUYEN PHAM ANH THU" userId="baf72463-252b-4d5f-a6ca-5a6327a9888d" providerId="ADAL" clId="{C81F71A6-D9A8-4A53-B7D0-1F9A8D12FD7E}" dt="2021-12-13T11:37:55.407" v="2095" actId="478"/>
          <ac:picMkLst>
            <pc:docMk/>
            <pc:sldMk cId="3486214853" sldId="326"/>
            <ac:picMk id="62" creationId="{95DC7D96-0E76-4A2F-9CF2-5724279506E1}"/>
          </ac:picMkLst>
        </pc:picChg>
        <pc:picChg chg="add mod ord">
          <ac:chgData name="NGUYEN PHAM ANH THU" userId="baf72463-252b-4d5f-a6ca-5a6327a9888d" providerId="ADAL" clId="{C81F71A6-D9A8-4A53-B7D0-1F9A8D12FD7E}" dt="2021-12-14T00:04:12.035" v="3369" actId="1076"/>
          <ac:picMkLst>
            <pc:docMk/>
            <pc:sldMk cId="3486214853" sldId="326"/>
            <ac:picMk id="63" creationId="{7B5073B4-4C99-4C84-A7B6-1857DC1B0EBB}"/>
          </ac:picMkLst>
        </pc:picChg>
        <pc:picChg chg="add mod ord">
          <ac:chgData name="NGUYEN PHAM ANH THU" userId="baf72463-252b-4d5f-a6ca-5a6327a9888d" providerId="ADAL" clId="{C81F71A6-D9A8-4A53-B7D0-1F9A8D12FD7E}" dt="2021-12-14T00:04:06.017" v="3366" actId="1076"/>
          <ac:picMkLst>
            <pc:docMk/>
            <pc:sldMk cId="3486214853" sldId="326"/>
            <ac:picMk id="64" creationId="{99CC7EC1-FB83-426E-8455-DF6C664002AD}"/>
          </ac:picMkLst>
        </pc:picChg>
        <pc:picChg chg="add mod ord">
          <ac:chgData name="NGUYEN PHAM ANH THU" userId="baf72463-252b-4d5f-a6ca-5a6327a9888d" providerId="ADAL" clId="{C81F71A6-D9A8-4A53-B7D0-1F9A8D12FD7E}" dt="2021-12-14T00:04:07.850" v="3367" actId="1076"/>
          <ac:picMkLst>
            <pc:docMk/>
            <pc:sldMk cId="3486214853" sldId="326"/>
            <ac:picMk id="65" creationId="{A96116DE-5672-40B6-8834-3227A48ED3FF}"/>
          </ac:picMkLst>
        </pc:picChg>
        <pc:picChg chg="add mod ord">
          <ac:chgData name="NGUYEN PHAM ANH THU" userId="baf72463-252b-4d5f-a6ca-5a6327a9888d" providerId="ADAL" clId="{C81F71A6-D9A8-4A53-B7D0-1F9A8D12FD7E}" dt="2021-12-14T00:04:10.001" v="3368" actId="1076"/>
          <ac:picMkLst>
            <pc:docMk/>
            <pc:sldMk cId="3486214853" sldId="326"/>
            <ac:picMk id="66" creationId="{3E0BA4E5-201A-4C11-ABE2-90A9EC96BF51}"/>
          </ac:picMkLst>
        </pc:picChg>
        <pc:picChg chg="add del mod">
          <ac:chgData name="NGUYEN PHAM ANH THU" userId="baf72463-252b-4d5f-a6ca-5a6327a9888d" providerId="ADAL" clId="{C81F71A6-D9A8-4A53-B7D0-1F9A8D12FD7E}" dt="2021-12-13T11:37:54.481" v="2094" actId="478"/>
          <ac:picMkLst>
            <pc:docMk/>
            <pc:sldMk cId="3486214853" sldId="326"/>
            <ac:picMk id="67" creationId="{4D36101A-5257-4BDB-AAAA-8735A61CCF82}"/>
          </ac:picMkLst>
        </pc:picChg>
        <pc:picChg chg="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7" creationId="{B1430BAA-0688-4819-97C5-C179A8F84D10}"/>
          </ac:picMkLst>
        </pc:picChg>
        <pc:picChg chg="add 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9" creationId="{64841D16-9A30-4C57-BD16-C961A8757D00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56.942" v="13299"/>
        <pc:sldMkLst>
          <pc:docMk/>
          <pc:sldMk cId="3871384311" sldId="327"/>
        </pc:sldMkLst>
        <pc:spChg chg="del">
          <ac:chgData name="NGUYEN PHAM ANH THU" userId="baf72463-252b-4d5f-a6ca-5a6327a9888d" providerId="ADAL" clId="{C81F71A6-D9A8-4A53-B7D0-1F9A8D12FD7E}" dt="2021-12-13T10:05:18.771" v="1388" actId="478"/>
          <ac:spMkLst>
            <pc:docMk/>
            <pc:sldMk cId="3871384311" sldId="327"/>
            <ac:spMk id="2" creationId="{F9EBE934-53FE-44EA-AD20-8DD114E59890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4" creationId="{C3734A0E-4E1B-463C-8AEB-B89329272E2C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7" creationId="{94A243D9-2DE7-46AB-82B3-3892CC5191C1}"/>
          </ac:spMkLst>
        </pc:spChg>
        <pc:spChg chg="mod">
          <ac:chgData name="NGUYEN PHAM ANH THU" userId="baf72463-252b-4d5f-a6ca-5a6327a9888d" providerId="ADAL" clId="{C81F71A6-D9A8-4A53-B7D0-1F9A8D12FD7E}" dt="2021-12-14T06:08:31.580" v="7823" actId="13926"/>
          <ac:spMkLst>
            <pc:docMk/>
            <pc:sldMk cId="3871384311" sldId="327"/>
            <ac:spMk id="18" creationId="{36C7406E-8DE4-4215-A509-AC7290B78709}"/>
          </ac:spMkLst>
        </pc:spChg>
        <pc:spChg chg="add del mod">
          <ac:chgData name="NGUYEN PHAM ANH THU" userId="baf72463-252b-4d5f-a6ca-5a6327a9888d" providerId="ADAL" clId="{C81F71A6-D9A8-4A53-B7D0-1F9A8D12FD7E}" dt="2021-12-14T00:16:41.950" v="3480"/>
          <ac:spMkLst>
            <pc:docMk/>
            <pc:sldMk cId="3871384311" sldId="327"/>
            <ac:spMk id="19" creationId="{FA7E6A1E-BA42-4A42-83A5-7E5B73403D96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28" creationId="{A6DC5FCA-748A-47C1-B280-D5056C0716C5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3T11:10:03.633" v="1983"/>
          <ac:spMkLst>
            <pc:docMk/>
            <pc:sldMk cId="3871384311" sldId="327"/>
            <ac:spMk id="49" creationId="{5F70A525-4E66-4A22-8DB7-47292A6107F2}"/>
          </ac:spMkLst>
        </pc:spChg>
        <pc:spChg chg="add mod">
          <ac:chgData name="NGUYEN PHAM ANH THU" userId="baf72463-252b-4d5f-a6ca-5a6327a9888d" providerId="ADAL" clId="{C81F71A6-D9A8-4A53-B7D0-1F9A8D12FD7E}" dt="2021-12-13T15:49:08.192" v="2968" actId="164"/>
          <ac:spMkLst>
            <pc:docMk/>
            <pc:sldMk cId="3871384311" sldId="327"/>
            <ac:spMk id="62" creationId="{DA8A4EED-B1F0-45E3-8707-57134881FE5E}"/>
          </ac:spMkLst>
        </pc:spChg>
        <pc:spChg chg="add mod">
          <ac:chgData name="NGUYEN PHAM ANH THU" userId="baf72463-252b-4d5f-a6ca-5a6327a9888d" providerId="ADAL" clId="{C81F71A6-D9A8-4A53-B7D0-1F9A8D12FD7E}" dt="2021-12-14T09:36:06.527" v="12129" actId="113"/>
          <ac:spMkLst>
            <pc:docMk/>
            <pc:sldMk cId="3871384311" sldId="327"/>
            <ac:spMk id="63" creationId="{C14FEB92-9B59-44D9-AF47-20B0E942E08D}"/>
          </ac:spMkLst>
        </pc:spChg>
        <pc:grpChg chg="add mod">
          <ac:chgData name="NGUYEN PHAM ANH THU" userId="baf72463-252b-4d5f-a6ca-5a6327a9888d" providerId="ADAL" clId="{C81F71A6-D9A8-4A53-B7D0-1F9A8D12FD7E}" dt="2021-12-13T15:49:08.192" v="2968" actId="164"/>
          <ac:grpSpMkLst>
            <pc:docMk/>
            <pc:sldMk cId="3871384311" sldId="327"/>
            <ac:grpSpMk id="2" creationId="{9ED81AD9-2FDD-419B-B80A-B6F8CD2AA44D}"/>
          </ac:grpSpMkLst>
        </pc:grpChg>
        <pc:grpChg chg="del">
          <ac:chgData name="NGUYEN PHAM ANH THU" userId="baf72463-252b-4d5f-a6ca-5a6327a9888d" providerId="ADAL" clId="{C81F71A6-D9A8-4A53-B7D0-1F9A8D12FD7E}" dt="2021-12-13T11:09:51.289" v="1982" actId="478"/>
          <ac:grpSpMkLst>
            <pc:docMk/>
            <pc:sldMk cId="3871384311" sldId="327"/>
            <ac:grpSpMk id="5" creationId="{668EC087-E5A3-441D-BF6B-093E508FD5CE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2" creationId="{3CF9F323-0D4A-4603-9797-131A2AF26461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6" creationId="{5FD9B0E0-0A1A-46E6-BB49-4A00BAA96B8D}"/>
          </ac:grpSpMkLst>
        </pc:grpChg>
        <pc:grpChg chg="add del mod">
          <ac:chgData name="NGUYEN PHAM ANH THU" userId="baf72463-252b-4d5f-a6ca-5a6327a9888d" providerId="ADAL" clId="{C81F71A6-D9A8-4A53-B7D0-1F9A8D12FD7E}" dt="2021-12-14T00:16:41.104" v="3479" actId="478"/>
          <ac:grpSpMkLst>
            <pc:docMk/>
            <pc:sldMk cId="3871384311" sldId="327"/>
            <ac:grpSpMk id="47" creationId="{1DA973AF-FA07-40AB-BCDE-AF4D05AC0908}"/>
          </ac:grpSpMkLst>
        </pc:grpChg>
        <pc:picChg chg="del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" creationId="{BE9CB1FE-4BBB-4B47-B2D8-ABE2473BC763}"/>
          </ac:picMkLst>
        </pc:picChg>
        <pc:picChg chg="add del mod">
          <ac:chgData name="NGUYEN PHAM ANH THU" userId="baf72463-252b-4d5f-a6ca-5a6327a9888d" providerId="ADAL" clId="{C81F71A6-D9A8-4A53-B7D0-1F9A8D12FD7E}" dt="2021-12-13T10:15:19.139" v="1425" actId="478"/>
          <ac:picMkLst>
            <pc:docMk/>
            <pc:sldMk cId="3871384311" sldId="327"/>
            <ac:picMk id="8" creationId="{9F89EDFF-3C7C-46D7-917E-8397DD70A495}"/>
          </ac:picMkLst>
        </pc:picChg>
        <pc:picChg chg="add del mod modCrop">
          <ac:chgData name="NGUYEN PHAM ANH THU" userId="baf72463-252b-4d5f-a6ca-5a6327a9888d" providerId="ADAL" clId="{C81F71A6-D9A8-4A53-B7D0-1F9A8D12FD7E}" dt="2021-12-13T10:16:56.457" v="1520" actId="478"/>
          <ac:picMkLst>
            <pc:docMk/>
            <pc:sldMk cId="3871384311" sldId="327"/>
            <ac:picMk id="10" creationId="{1152C2A0-5919-487E-A225-47273A27420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3" creationId="{10F7EAC4-EA3A-4746-972C-4A2AA32FDC9A}"/>
          </ac:picMkLst>
        </pc:picChg>
        <pc:picChg chg="mod">
          <ac:chgData name="NGUYEN PHAM ANH THU" userId="baf72463-252b-4d5f-a6ca-5a6327a9888d" providerId="ADAL" clId="{C81F71A6-D9A8-4A53-B7D0-1F9A8D12FD7E}" dt="2021-12-14T00:15:12.818" v="3438"/>
          <ac:picMkLst>
            <pc:docMk/>
            <pc:sldMk cId="3871384311" sldId="327"/>
            <ac:picMk id="13" creationId="{784107D8-3F0D-45E1-9829-7A283A0FAC49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5" creationId="{3775486C-F341-41BD-85D4-2D869B2A9564}"/>
          </ac:picMkLst>
        </pc:picChg>
        <pc:picChg chg="add del mod">
          <ac:chgData name="NGUYEN PHAM ANH THU" userId="baf72463-252b-4d5f-a6ca-5a6327a9888d" providerId="ADAL" clId="{C81F71A6-D9A8-4A53-B7D0-1F9A8D12FD7E}" dt="2021-12-14T00:16:41.950" v="3480"/>
          <ac:picMkLst>
            <pc:docMk/>
            <pc:sldMk cId="3871384311" sldId="327"/>
            <ac:picMk id="15" creationId="{F4B909EB-05E1-418F-8467-3D38B35A98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0:05:21.054" v="1389" actId="478"/>
          <ac:picMkLst>
            <pc:docMk/>
            <pc:sldMk cId="3871384311" sldId="327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0:06:12.595" v="1396" actId="478"/>
          <ac:picMkLst>
            <pc:docMk/>
            <pc:sldMk cId="3871384311" sldId="327"/>
            <ac:picMk id="29" creationId="{19B40824-3AFE-4CC0-A134-05B42CABEFA1}"/>
          </ac:picMkLst>
        </pc:picChg>
        <pc:picChg chg="add del mod">
          <ac:chgData name="NGUYEN PHAM ANH THU" userId="baf72463-252b-4d5f-a6ca-5a6327a9888d" providerId="ADAL" clId="{C81F71A6-D9A8-4A53-B7D0-1F9A8D12FD7E}" dt="2021-12-13T10:07:49.961" v="1415" actId="478"/>
          <ac:picMkLst>
            <pc:docMk/>
            <pc:sldMk cId="3871384311" sldId="327"/>
            <ac:picMk id="31" creationId="{15173DE8-1BD7-44FB-A742-80DB2FC19BF9}"/>
          </ac:picMkLst>
        </pc:picChg>
        <pc:picChg chg="add del mod">
          <ac:chgData name="NGUYEN PHAM ANH THU" userId="baf72463-252b-4d5f-a6ca-5a6327a9888d" providerId="ADAL" clId="{C81F71A6-D9A8-4A53-B7D0-1F9A8D12FD7E}" dt="2021-12-13T10:22:44.683" v="1546" actId="478"/>
          <ac:picMkLst>
            <pc:docMk/>
            <pc:sldMk cId="3871384311" sldId="327"/>
            <ac:picMk id="32" creationId="{5C0FA61A-3C51-45CA-8FA6-039CF516C6C1}"/>
          </ac:picMkLst>
        </pc:picChg>
        <pc:picChg chg="add del mod modCrop">
          <ac:chgData name="NGUYEN PHAM ANH THU" userId="baf72463-252b-4d5f-a6ca-5a6327a9888d" providerId="ADAL" clId="{C81F71A6-D9A8-4A53-B7D0-1F9A8D12FD7E}" dt="2021-12-13T10:22:40.247" v="1545" actId="478"/>
          <ac:picMkLst>
            <pc:docMk/>
            <pc:sldMk cId="3871384311" sldId="327"/>
            <ac:picMk id="33" creationId="{05513957-603A-4DB2-92E4-071DD604CE01}"/>
          </ac:picMkLst>
        </pc:picChg>
        <pc:picChg chg="add del mod ord">
          <ac:chgData name="NGUYEN PHAM ANH THU" userId="baf72463-252b-4d5f-a6ca-5a6327a9888d" providerId="ADAL" clId="{C81F71A6-D9A8-4A53-B7D0-1F9A8D12FD7E}" dt="2021-12-13T11:08:08.350" v="1970" actId="478"/>
          <ac:picMkLst>
            <pc:docMk/>
            <pc:sldMk cId="3871384311" sldId="327"/>
            <ac:picMk id="34" creationId="{A4451D3E-67CA-48D7-81A4-12956718B889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6" creationId="{79C10F7A-2886-4AAB-BD17-610DABC549B6}"/>
          </ac:picMkLst>
        </pc:picChg>
        <pc:picChg chg="add 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7" creationId="{02A9C173-FEF1-4DDD-A8A3-D2062EFB28B1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8" creationId="{48B39F80-1A9C-497B-8AA2-43EF693002C4}"/>
          </ac:picMkLst>
        </pc:picChg>
        <pc:picChg chg="add del mod ord">
          <ac:chgData name="NGUYEN PHAM ANH THU" userId="baf72463-252b-4d5f-a6ca-5a6327a9888d" providerId="ADAL" clId="{C81F71A6-D9A8-4A53-B7D0-1F9A8D12FD7E}" dt="2021-12-13T11:08:06.974" v="1968" actId="478"/>
          <ac:picMkLst>
            <pc:docMk/>
            <pc:sldMk cId="3871384311" sldId="327"/>
            <ac:picMk id="39" creationId="{807F7208-EDF4-4D60-B471-87B6F6B28B1B}"/>
          </ac:picMkLst>
        </pc:picChg>
        <pc:picChg chg="add del mod ord">
          <ac:chgData name="NGUYEN PHAM ANH THU" userId="baf72463-252b-4d5f-a6ca-5a6327a9888d" providerId="ADAL" clId="{C81F71A6-D9A8-4A53-B7D0-1F9A8D12FD7E}" dt="2021-12-13T11:08:07.845" v="1969" actId="478"/>
          <ac:picMkLst>
            <pc:docMk/>
            <pc:sldMk cId="3871384311" sldId="327"/>
            <ac:picMk id="40" creationId="{724EF532-03FF-4178-8A8B-8B9B499A6CE0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1" creationId="{FF2F539E-8F11-4B08-830B-96189D52C03B}"/>
          </ac:picMkLst>
        </pc:picChg>
        <pc:picChg chg="add del mod">
          <ac:chgData name="NGUYEN PHAM ANH THU" userId="baf72463-252b-4d5f-a6ca-5a6327a9888d" providerId="ADAL" clId="{C81F71A6-D9A8-4A53-B7D0-1F9A8D12FD7E}" dt="2021-12-13T10:58:47.069" v="1928" actId="27803"/>
          <ac:picMkLst>
            <pc:docMk/>
            <pc:sldMk cId="3871384311" sldId="327"/>
            <ac:picMk id="42" creationId="{668A7679-F620-491C-B769-517C276690ED}"/>
          </ac:picMkLst>
        </pc:picChg>
        <pc:picChg chg="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3" creationId="{668A7679-F620-491C-B769-517C276690ED}"/>
          </ac:picMkLst>
        </pc:picChg>
        <pc:picChg chg="add del mod">
          <ac:chgData name="NGUYEN PHAM ANH THU" userId="baf72463-252b-4d5f-a6ca-5a6327a9888d" providerId="ADAL" clId="{C81F71A6-D9A8-4A53-B7D0-1F9A8D12FD7E}" dt="2021-12-13T11:01:47.876" v="1952" actId="478"/>
          <ac:picMkLst>
            <pc:docMk/>
            <pc:sldMk cId="3871384311" sldId="327"/>
            <ac:picMk id="44" creationId="{5003FA8E-292B-4FE8-AAE1-21836098132A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5" creationId="{D8D43D8A-21FA-43DE-90B4-C1AAAE4B1D59}"/>
          </ac:picMkLst>
        </pc:picChg>
        <pc:picChg chg="add 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8" creationId="{20ABA253-9BAB-4313-9262-3F91543BB53E}"/>
          </ac:picMkLst>
        </pc:picChg>
        <pc:picChg chg="add del mo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0" creationId="{7080BE24-E5F0-4A8E-B841-02C443D046C8}"/>
          </ac:picMkLst>
        </pc:picChg>
        <pc:picChg chg="add del mod">
          <ac:chgData name="NGUYEN PHAM ANH THU" userId="baf72463-252b-4d5f-a6ca-5a6327a9888d" providerId="ADAL" clId="{C81F71A6-D9A8-4A53-B7D0-1F9A8D12FD7E}" dt="2021-12-13T11:15:33.732" v="2012" actId="478"/>
          <ac:picMkLst>
            <pc:docMk/>
            <pc:sldMk cId="3871384311" sldId="327"/>
            <ac:picMk id="51" creationId="{421A4B9B-4657-4832-8E2C-698AE3234B7B}"/>
          </ac:picMkLst>
        </pc:picChg>
        <pc:picChg chg="add del mod modVis">
          <ac:chgData name="NGUYEN PHAM ANH THU" userId="baf72463-252b-4d5f-a6ca-5a6327a9888d" providerId="ADAL" clId="{C81F71A6-D9A8-4A53-B7D0-1F9A8D12FD7E}" dt="2021-12-13T11:14:01.289" v="2002" actId="478"/>
          <ac:picMkLst>
            <pc:docMk/>
            <pc:sldMk cId="3871384311" sldId="327"/>
            <ac:picMk id="52" creationId="{C31D63E3-52BE-4B6C-AAA7-1B47BDE8706D}"/>
          </ac:picMkLst>
        </pc:picChg>
        <pc:picChg chg="add del mod modVis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3" creationId="{7629896D-F3BF-4D69-8431-511593DDE0C8}"/>
          </ac:picMkLst>
        </pc:picChg>
        <pc:picChg chg="add mod">
          <ac:chgData name="NGUYEN PHAM ANH THU" userId="baf72463-252b-4d5f-a6ca-5a6327a9888d" providerId="ADAL" clId="{C81F71A6-D9A8-4A53-B7D0-1F9A8D12FD7E}" dt="2021-12-13T15:49:31.578" v="2970" actId="3626"/>
          <ac:picMkLst>
            <pc:docMk/>
            <pc:sldMk cId="3871384311" sldId="327"/>
            <ac:picMk id="54" creationId="{0BEA1AC3-1FAC-483E-89DB-DE8378C3457B}"/>
          </ac:picMkLst>
        </pc:picChg>
        <pc:picChg chg="add mod ord modVis">
          <ac:chgData name="NGUYEN PHAM ANH THU" userId="baf72463-252b-4d5f-a6ca-5a6327a9888d" providerId="ADAL" clId="{C81F71A6-D9A8-4A53-B7D0-1F9A8D12FD7E}" dt="2021-12-13T11:13:25.184" v="1997" actId="14429"/>
          <ac:picMkLst>
            <pc:docMk/>
            <pc:sldMk cId="3871384311" sldId="327"/>
            <ac:picMk id="55" creationId="{5375B3AE-4978-4590-ABE7-4DD80BBBFF33}"/>
          </ac:picMkLst>
        </pc:picChg>
        <pc:picChg chg="add del mod ord">
          <ac:chgData name="NGUYEN PHAM ANH THU" userId="baf72463-252b-4d5f-a6ca-5a6327a9888d" providerId="ADAL" clId="{C81F71A6-D9A8-4A53-B7D0-1F9A8D12FD7E}" dt="2021-12-13T11:15:32.212" v="2011" actId="478"/>
          <ac:picMkLst>
            <pc:docMk/>
            <pc:sldMk cId="3871384311" sldId="327"/>
            <ac:picMk id="56" creationId="{5A422D53-ED24-48B7-B385-20C24B4CA940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7" creationId="{465B8C59-BD4F-424F-A48A-27DD7E22667E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8" creationId="{E28946DA-23F9-491B-8F71-0D34470402AB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9" creationId="{B8FF8FFA-65BA-4528-8D39-49B7C9913685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60" creationId="{3AF42BC8-3B4E-48BF-B77C-B895A78E0C08}"/>
          </ac:picMkLst>
        </pc:picChg>
        <pc:picChg chg="add mod">
          <ac:chgData name="NGUYEN PHAM ANH THU" userId="baf72463-252b-4d5f-a6ca-5a6327a9888d" providerId="ADAL" clId="{C81F71A6-D9A8-4A53-B7D0-1F9A8D12FD7E}" dt="2021-12-13T14:31:47.788" v="2114" actId="14100"/>
          <ac:picMkLst>
            <pc:docMk/>
            <pc:sldMk cId="3871384311" sldId="327"/>
            <ac:picMk id="61" creationId="{B0233DFD-1D69-4B9C-982D-AA0475DD814C}"/>
          </ac:picMkLst>
        </pc:picChg>
      </pc:sldChg>
      <pc:sldChg chg="addSp delSp modSp add mod ord modTransition addAnim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955113687" sldId="328"/>
        </pc:sldMkLst>
        <pc:spChg chg="mod">
          <ac:chgData name="NGUYEN PHAM ANH THU" userId="baf72463-252b-4d5f-a6ca-5a6327a9888d" providerId="ADAL" clId="{C81F71A6-D9A8-4A53-B7D0-1F9A8D12FD7E}" dt="2021-12-13T14:49:07.128" v="2636" actId="20577"/>
          <ac:spMkLst>
            <pc:docMk/>
            <pc:sldMk cId="3955113687" sldId="328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6:57.703" v="3278" actId="14100"/>
          <ac:spMkLst>
            <pc:docMk/>
            <pc:sldMk cId="3955113687" sldId="328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0:27.519" v="2996" actId="20577"/>
          <ac:spMkLst>
            <pc:docMk/>
            <pc:sldMk cId="3955113687" sldId="328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0" creationId="{76E7700F-1C7F-4BAB-8A6E-A2E2862ED5EE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1" creationId="{1A75B21E-6534-48BA-9D85-475E6FD7548F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0:54:27.680" v="3571" actId="3626"/>
          <ac:spMkLst>
            <pc:docMk/>
            <pc:sldMk cId="3955113687" sldId="328"/>
            <ac:spMk id="58" creationId="{06D7D07D-AEA2-44EA-9739-00C261B7B802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9" creationId="{F02DD679-908C-4B4D-B71C-2C92CD43969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0" creationId="{08F72247-8DF2-4CEF-8881-85525145A4A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1" creationId="{25FA31C9-7779-4B1C-B791-D4929DDF2654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0:54:33.949" v="3572" actId="3626"/>
          <ac:spMkLst>
            <pc:docMk/>
            <pc:sldMk cId="3955113687" sldId="328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8" creationId="{BAD0A984-FDF7-4D3C-B77B-DFB03FC1CFAC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0:54:37.871" v="3573" actId="3626"/>
          <ac:spMkLst>
            <pc:docMk/>
            <pc:sldMk cId="3955113687" sldId="328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16:00.757" v="3468" actId="20577"/>
          <ac:spMkLst>
            <pc:docMk/>
            <pc:sldMk cId="3955113687" sldId="328"/>
            <ac:spMk id="75" creationId="{8AF71B25-34F7-4520-A81B-2E113DAD991C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8" creationId="{FF4318D1-18AF-4795-8E29-B55D370EF762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9" creationId="{8DFE6767-A6D7-484C-B403-A6E37FC5515B}"/>
          </ac:spMkLst>
        </pc:spChg>
        <pc:spChg chg="add del mod">
          <ac:chgData name="NGUYEN PHAM ANH THU" userId="baf72463-252b-4d5f-a6ca-5a6327a9888d" providerId="ADAL" clId="{C81F71A6-D9A8-4A53-B7D0-1F9A8D12FD7E}" dt="2021-12-14T00:16:01" v="3469"/>
          <ac:spMkLst>
            <pc:docMk/>
            <pc:sldMk cId="3955113687" sldId="328"/>
            <ac:spMk id="80" creationId="{F1B0C0A7-7DED-4B29-8B43-89C268642F94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3" creationId="{C1BF3B2D-DC70-4AC1-ADAA-2814A3E6EE75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4" creationId="{D90EEB26-A716-47AC-A5AF-86EDF0DDC4C6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7" creationId="{2FE614D8-B0A7-49FC-9209-2144B253AAAC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8" creationId="{A18EE314-A7DE-406F-9AFE-1477191C6574}"/>
          </ac:spMkLst>
        </pc:spChg>
        <pc:spChg chg="add del mod">
          <ac:chgData name="NGUYEN PHAM ANH THU" userId="baf72463-252b-4d5f-a6ca-5a6327a9888d" providerId="ADAL" clId="{C81F71A6-D9A8-4A53-B7D0-1F9A8D12FD7E}" dt="2021-12-14T00:21:56.423" v="3513" actId="478"/>
          <ac:spMkLst>
            <pc:docMk/>
            <pc:sldMk cId="3955113687" sldId="328"/>
            <ac:spMk id="89" creationId="{CBCF5F3B-EB83-45CE-8999-68C309199253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2" creationId="{B2509B2F-8E72-4999-AF42-2C9D0F8E3AF4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5" creationId="{4EB8586F-9A9E-4A32-827A-AC76A58BBB4D}"/>
          </ac:spMkLst>
        </pc:spChg>
        <pc:spChg chg="mod">
          <ac:chgData name="NGUYEN PHAM ANH THU" userId="baf72463-252b-4d5f-a6ca-5a6327a9888d" providerId="ADAL" clId="{C81F71A6-D9A8-4A53-B7D0-1F9A8D12FD7E}" dt="2021-12-14T06:08:35.379" v="7824" actId="13926"/>
          <ac:spMkLst>
            <pc:docMk/>
            <pc:sldMk cId="3955113687" sldId="328"/>
            <ac:spMk id="96" creationId="{DBEB9676-85C4-4328-B391-F2F3A952FDA2}"/>
          </ac:spMkLst>
        </pc:spChg>
        <pc:spChg chg="add mod">
          <ac:chgData name="NGUYEN PHAM ANH THU" userId="baf72463-252b-4d5f-a6ca-5a6327a9888d" providerId="ADAL" clId="{C81F71A6-D9A8-4A53-B7D0-1F9A8D12FD7E}" dt="2021-12-14T00:22:01.756" v="3515" actId="1076"/>
          <ac:spMkLst>
            <pc:docMk/>
            <pc:sldMk cId="3955113687" sldId="328"/>
            <ac:spMk id="97" creationId="{86732DA1-26CB-4A00-BB96-07CF3BF52DFC}"/>
          </ac:spMkLst>
        </pc:spChg>
        <pc:grpChg chg="add mod">
          <ac:chgData name="NGUYEN PHAM ANH THU" userId="baf72463-252b-4d5f-a6ca-5a6327a9888d" providerId="ADAL" clId="{C81F71A6-D9A8-4A53-B7D0-1F9A8D12FD7E}" dt="2021-12-13T15:49:54.569" v="2972" actId="164"/>
          <ac:grpSpMkLst>
            <pc:docMk/>
            <pc:sldMk cId="3955113687" sldId="328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3" creationId="{510AA2F0-44BC-4FD3-BBEA-CE3F3B2581DD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6" creationId="{5541607E-54EB-44D0-B23D-7259A9E62F99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3" creationId="{7EC3A7EB-321D-4AD1-AF99-F28AA689D413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6" creationId="{743B7270-091C-44E8-8462-E4B18499132C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70" creationId="{253993A7-BEF7-4B95-B136-683C1C8FF244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3" creationId="{0E03366D-C84E-44C4-92D6-BC1D248F2146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7" creationId="{82B1F94C-DCCB-4FA5-BA6B-0D88BD362BD2}"/>
          </ac:grpSpMkLst>
        </pc:grpChg>
        <pc:grpChg chg="add del mod">
          <ac:chgData name="NGUYEN PHAM ANH THU" userId="baf72463-252b-4d5f-a6ca-5a6327a9888d" providerId="ADAL" clId="{C81F71A6-D9A8-4A53-B7D0-1F9A8D12FD7E}" dt="2021-12-14T00:16:31.780" v="3474"/>
          <ac:grpSpMkLst>
            <pc:docMk/>
            <pc:sldMk cId="3955113687" sldId="328"/>
            <ac:grpSpMk id="82" creationId="{1F408131-68B3-4CC0-86E9-C9D06804B6AF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86" creationId="{B12CC15C-D507-482B-9299-19A8740FD1D5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0" creationId="{BA31DB30-F154-4EA2-9958-A5DA7F7E1EBA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4" creationId="{79DDA277-9CC4-4AE2-8B1C-D1EF3F5ECC4B}"/>
          </ac:grpSpMkLst>
        </pc:grpChg>
        <pc:picChg chg="mod modCrop">
          <ac:chgData name="NGUYEN PHAM ANH THU" userId="baf72463-252b-4d5f-a6ca-5a6327a9888d" providerId="ADAL" clId="{C81F71A6-D9A8-4A53-B7D0-1F9A8D12FD7E}" dt="2021-12-14T00:17:15.179" v="3483" actId="732"/>
          <ac:picMkLst>
            <pc:docMk/>
            <pc:sldMk cId="3955113687" sldId="328"/>
            <ac:picMk id="6" creationId="{47D66548-9B4E-4DAF-B1CC-C06C6A254998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4:45:37.703" v="2583" actId="478"/>
          <ac:picMkLst>
            <pc:docMk/>
            <pc:sldMk cId="3955113687" sldId="328"/>
            <ac:picMk id="13" creationId="{10F7EAC4-EA3A-4746-972C-4A2AA32FDC9A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4" creationId="{C63ABA95-A029-45E7-B59B-7DBB9FC233EE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5" creationId="{3775486C-F341-41BD-85D4-2D869B2A9564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4:48:23.830" v="2624" actId="478"/>
          <ac:picMkLst>
            <pc:docMk/>
            <pc:sldMk cId="3955113687" sldId="328"/>
            <ac:picMk id="17" creationId="{329D2116-9036-4FAB-9456-5C0512DF67FE}"/>
          </ac:picMkLst>
        </pc:picChg>
        <pc:picChg chg="mod">
          <ac:chgData name="NGUYEN PHAM ANH THU" userId="baf72463-252b-4d5f-a6ca-5a6327a9888d" providerId="ADAL" clId="{C81F71A6-D9A8-4A53-B7D0-1F9A8D12FD7E}" dt="2021-12-13T15:16:07.380" v="2838" actId="1076"/>
          <ac:picMkLst>
            <pc:docMk/>
            <pc:sldMk cId="3955113687" sldId="328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4:45:38.207" v="2584" actId="478"/>
          <ac:picMkLst>
            <pc:docMk/>
            <pc:sldMk cId="3955113687" sldId="328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4:45:39.345" v="2586" actId="478"/>
          <ac:picMkLst>
            <pc:docMk/>
            <pc:sldMk cId="3955113687" sldId="328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4:45:38.728" v="2585" actId="478"/>
          <ac:picMkLst>
            <pc:docMk/>
            <pc:sldMk cId="3955113687" sldId="328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4:45:39.873" v="2587" actId="478"/>
          <ac:picMkLst>
            <pc:docMk/>
            <pc:sldMk cId="3955113687" sldId="328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4:45:40.457" v="2588" actId="478"/>
          <ac:picMkLst>
            <pc:docMk/>
            <pc:sldMk cId="3955113687" sldId="328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4:45:42.045" v="2591" actId="478"/>
          <ac:picMkLst>
            <pc:docMk/>
            <pc:sldMk cId="3955113687" sldId="328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4:45:37.010" v="2582" actId="478"/>
          <ac:picMkLst>
            <pc:docMk/>
            <pc:sldMk cId="3955113687" sldId="328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4:45:40.945" v="2589" actId="478"/>
          <ac:picMkLst>
            <pc:docMk/>
            <pc:sldMk cId="3955113687" sldId="328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4:45:41.460" v="2590" actId="478"/>
          <ac:picMkLst>
            <pc:docMk/>
            <pc:sldMk cId="3955113687" sldId="328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29" creationId="{A38BECA0-1794-435A-8589-ED965E3466AF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1" creationId="{4C3427DE-0ADD-418B-803D-F320F7B4652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2" creationId="{D649A3E5-6A21-46A8-BA5B-96D1F0822D96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3" creationId="{E8CF7F71-E786-454C-AE4A-AF55FC31BC0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4" creationId="{5DA4463A-38E4-4AFD-AAC6-EDDD99E209F5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5" creationId="{FD87F85D-DAEA-4286-BD0D-032A6BF18354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6" creationId="{4577BAB0-3A9B-42AB-97B7-1A1A31D5AE35}"/>
          </ac:picMkLst>
        </pc:picChg>
        <pc:picChg chg="add mod">
          <ac:chgData name="NGUYEN PHAM ANH THU" userId="baf72463-252b-4d5f-a6ca-5a6327a9888d" providerId="ADAL" clId="{C81F71A6-D9A8-4A53-B7D0-1F9A8D12FD7E}" dt="2021-12-13T15:30:39.431" v="2878" actId="1076"/>
          <ac:picMkLst>
            <pc:docMk/>
            <pc:sldMk cId="3955113687" sldId="328"/>
            <ac:picMk id="37" creationId="{EC2E1E4A-B6EB-472E-A784-19C004FD7483}"/>
          </ac:picMkLst>
        </pc:picChg>
        <pc:picChg chg="add mod ord">
          <ac:chgData name="NGUYEN PHAM ANH THU" userId="baf72463-252b-4d5f-a6ca-5a6327a9888d" providerId="ADAL" clId="{C81F71A6-D9A8-4A53-B7D0-1F9A8D12FD7E}" dt="2021-12-13T15:19:52.755" v="2850"/>
          <ac:picMkLst>
            <pc:docMk/>
            <pc:sldMk cId="3955113687" sldId="328"/>
            <ac:picMk id="38" creationId="{3D07D2BA-121B-4434-8D32-A3E8E30390F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39" creationId="{E4D9BEE5-FED4-4E0E-B574-7854727DE09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0" creationId="{6DDBFAAE-D929-416C-BB76-6ABEB4A835DA}"/>
          </ac:picMkLst>
        </pc:picChg>
        <pc:picChg chg="add mod ord">
          <ac:chgData name="NGUYEN PHAM ANH THU" userId="baf72463-252b-4d5f-a6ca-5a6327a9888d" providerId="ADAL" clId="{C81F71A6-D9A8-4A53-B7D0-1F9A8D12FD7E}" dt="2021-12-13T15:33:23.740" v="2897" actId="13244"/>
          <ac:picMkLst>
            <pc:docMk/>
            <pc:sldMk cId="3955113687" sldId="328"/>
            <ac:picMk id="41" creationId="{6A43FD47-E2A5-4AC0-A435-D9B173E723EB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2" creationId="{BFE6D9FB-77C4-4537-8ED1-4C73B9B26AD9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3" creationId="{34149AA8-8966-45FA-AA8A-5EAF9E0E7C98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4" creationId="{7F07CD44-F1A3-467E-865C-819D5CA924AF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5" creationId="{9FE6F222-3A02-438E-A815-9DA4A123599D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6" creationId="{B6253EC8-3137-458A-A436-F436693E9257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7" creationId="{84049C41-442E-4AC0-8B6D-BDAFED59733A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8" creationId="{DEC825A8-F45A-4615-85D2-9D3E92FA301E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9" creationId="{E96A4828-2192-42C9-9181-FDCB22FC996C}"/>
          </ac:picMkLst>
        </pc:picChg>
        <pc:picChg chg="add del mod ord">
          <ac:chgData name="NGUYEN PHAM ANH THU" userId="baf72463-252b-4d5f-a6ca-5a6327a9888d" providerId="ADAL" clId="{C81F71A6-D9A8-4A53-B7D0-1F9A8D12FD7E}" dt="2021-12-13T15:22:42.520" v="2860" actId="478"/>
          <ac:picMkLst>
            <pc:docMk/>
            <pc:sldMk cId="3955113687" sldId="328"/>
            <ac:picMk id="73" creationId="{83D5525B-7721-4587-AD8E-44270BD39FF9}"/>
          </ac:picMkLst>
        </pc:picChg>
        <pc:picChg chg="add mod">
          <ac:chgData name="NGUYEN PHAM ANH THU" userId="baf72463-252b-4d5f-a6ca-5a6327a9888d" providerId="ADAL" clId="{C81F71A6-D9A8-4A53-B7D0-1F9A8D12FD7E}" dt="2021-12-13T15:32:06.722" v="2891" actId="571"/>
          <ac:picMkLst>
            <pc:docMk/>
            <pc:sldMk cId="3955113687" sldId="328"/>
            <ac:picMk id="74" creationId="{14D994FF-CA4D-45ED-9CB7-EBAA469CA845}"/>
          </ac:picMkLst>
        </pc:picChg>
        <pc:picChg chg="mod">
          <ac:chgData name="NGUYEN PHAM ANH THU" userId="baf72463-252b-4d5f-a6ca-5a6327a9888d" providerId="ADAL" clId="{C81F71A6-D9A8-4A53-B7D0-1F9A8D12FD7E}" dt="2021-12-14T00:15:20.828" v="3440"/>
          <ac:picMkLst>
            <pc:docMk/>
            <pc:sldMk cId="3955113687" sldId="328"/>
            <ac:picMk id="74" creationId="{4402ACC5-8C59-4E5C-B44B-F5CC61247139}"/>
          </ac:picMkLst>
        </pc:picChg>
        <pc:picChg chg="add del mod">
          <ac:chgData name="NGUYEN PHAM ANH THU" userId="baf72463-252b-4d5f-a6ca-5a6327a9888d" providerId="ADAL" clId="{C81F71A6-D9A8-4A53-B7D0-1F9A8D12FD7E}" dt="2021-12-14T00:16:01" v="3469"/>
          <ac:picMkLst>
            <pc:docMk/>
            <pc:sldMk cId="3955113687" sldId="328"/>
            <ac:picMk id="76" creationId="{05287B7B-9A78-4677-8351-08CEB24C57E9}"/>
          </ac:picMkLst>
        </pc:picChg>
        <pc:picChg chg="add del mod">
          <ac:chgData name="NGUYEN PHAM ANH THU" userId="baf72463-252b-4d5f-a6ca-5a6327a9888d" providerId="ADAL" clId="{C81F71A6-D9A8-4A53-B7D0-1F9A8D12FD7E}" dt="2021-12-14T00:16:31.780" v="3474"/>
          <ac:picMkLst>
            <pc:docMk/>
            <pc:sldMk cId="3955113687" sldId="328"/>
            <ac:picMk id="81" creationId="{8FC69CC9-54B1-405C-94A7-D04F6D692B84}"/>
          </ac:picMkLst>
        </pc:picChg>
        <pc:picChg chg="add del mod">
          <ac:chgData name="NGUYEN PHAM ANH THU" userId="baf72463-252b-4d5f-a6ca-5a6327a9888d" providerId="ADAL" clId="{C81F71A6-D9A8-4A53-B7D0-1F9A8D12FD7E}" dt="2021-12-14T00:21:56.423" v="3513" actId="478"/>
          <ac:picMkLst>
            <pc:docMk/>
            <pc:sldMk cId="3955113687" sldId="328"/>
            <ac:picMk id="85" creationId="{80540FDF-7508-4FC9-8C4A-0D75CD4A9D94}"/>
          </ac:picMkLst>
        </pc:picChg>
        <pc:picChg chg="mod">
          <ac:chgData name="NGUYEN PHAM ANH THU" userId="baf72463-252b-4d5f-a6ca-5a6327a9888d" providerId="ADAL" clId="{C81F71A6-D9A8-4A53-B7D0-1F9A8D12FD7E}" dt="2021-12-14T00:21:57.338" v="3514"/>
          <ac:picMkLst>
            <pc:docMk/>
            <pc:sldMk cId="3955113687" sldId="328"/>
            <ac:picMk id="91" creationId="{24CB5920-446D-4800-B2E7-3E5F1B35DD4D}"/>
          </ac:picMkLst>
        </pc:picChg>
        <pc:picChg chg="add mod">
          <ac:chgData name="NGUYEN PHAM ANH THU" userId="baf72463-252b-4d5f-a6ca-5a6327a9888d" providerId="ADAL" clId="{C81F71A6-D9A8-4A53-B7D0-1F9A8D12FD7E}" dt="2021-12-14T00:22:01.756" v="3515" actId="1076"/>
          <ac:picMkLst>
            <pc:docMk/>
            <pc:sldMk cId="3955113687" sldId="328"/>
            <ac:picMk id="93" creationId="{93727C59-CDFF-4DA7-A1B2-101B48F7F3E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41.831" v="13298"/>
        <pc:sldMkLst>
          <pc:docMk/>
          <pc:sldMk cId="3794935692" sldId="329"/>
        </pc:sldMkLst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" creationId="{056E1D5D-CC33-48F3-8CF3-F03D40D1AB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" creationId="{B7216E8E-85EE-40AB-950B-4E935EFFE50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" creationId="{DBC9BD89-4037-4E4E-BAA2-1089065926E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" creationId="{771A7758-B557-4C81-89A2-D17715A8274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" creationId="{CFBB03FA-F368-486F-A40D-7196DF3629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9" creationId="{F3D922BC-5F31-4C22-9255-9EF7A4F1AA2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0" creationId="{8029B02E-DACE-4755-A378-1CEE50CC5DE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1" creationId="{874AD12D-7C6A-4E56-B4AA-29EE0B25D68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3" creationId="{6DFF476E-0112-4FD0-AF50-007BD0B7CB2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4" creationId="{FC9C7E9B-9EE7-4D36-983D-0F70D4F81625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5" creationId="{8BF9FE0A-CA21-43CB-82A6-13DA4BB15B3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5" creationId="{F6E3E678-2038-4A50-9CFB-F89723FD2A2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6" creationId="{18116F3E-7C6D-4B78-AAA2-47EFD00F895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7" creationId="{C07FC5FE-1B36-41AF-84CA-D7867329AEBB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8" creationId="{3B567AB0-2EDA-4378-9768-CD95985B609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8" creationId="{9744921B-7EC4-40CB-9735-7484BF8386C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9" creationId="{64B0FAE4-0A59-41C2-ABA9-8122C8F0EAF7}"/>
          </ac:spMkLst>
        </pc:spChg>
        <pc:spChg chg="mod">
          <ac:chgData name="NGUYEN PHAM ANH THU" userId="baf72463-252b-4d5f-a6ca-5a6327a9888d" providerId="ADAL" clId="{C81F71A6-D9A8-4A53-B7D0-1F9A8D12FD7E}" dt="2021-12-14T06:08:39.371" v="7825" actId="13926"/>
          <ac:spMkLst>
            <pc:docMk/>
            <pc:sldMk cId="3794935692" sldId="329"/>
            <ac:spMk id="19" creationId="{71FAE6E9-5A51-4334-9A5B-4312D45B3EC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0" creationId="{27A258C4-6457-4807-BB9E-BF14CB6C7D94}"/>
          </ac:spMkLst>
        </pc:spChg>
        <pc:spChg chg="add mod">
          <ac:chgData name="NGUYEN PHAM ANH THU" userId="baf72463-252b-4d5f-a6ca-5a6327a9888d" providerId="ADAL" clId="{C81F71A6-D9A8-4A53-B7D0-1F9A8D12FD7E}" dt="2021-12-14T00:18:20.076" v="3494" actId="1076"/>
          <ac:spMkLst>
            <pc:docMk/>
            <pc:sldMk cId="3794935692" sldId="329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1" creationId="{75308816-648B-4D0A-8CEB-A22231C0073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2" creationId="{D52E4D0D-11C6-4DEE-8AFC-B78EAB05033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3" creationId="{56FFA212-7264-4041-B61A-135947531D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4" creationId="{3BB495EF-92BA-447A-A52A-123FC63901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5" creationId="{C70FF6DC-C391-46F0-A7F2-513AC878B99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6" creationId="{BB24F1D3-9838-45B8-AACE-3F67102853D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7" creationId="{BD4F28F5-C1E4-46D7-BFDA-8601DD350E8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8" creationId="{334A09C6-4647-439B-AE2B-CC1EEAB9154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9" creationId="{E030A7E7-499E-43CB-8961-0F732DAD6FA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0" creationId="{031B7E6D-13DC-478A-A630-43C3929D85A6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1" creationId="{7471735A-3166-4C10-AF4E-C3B114736F8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2" creationId="{8C0C5387-C0E5-4CC7-B972-49C022107E2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3" creationId="{5D845295-D908-460F-926D-2D7D1EDD84C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4" creationId="{63A20485-11B3-4A66-91FA-23EBF59361C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5" creationId="{CD624F40-0C0A-42B5-894E-4CF943853D1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6" creationId="{128D9B70-FE2D-4DF3-BC97-30E8C2E655E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7" creationId="{C287CF90-5443-4C23-AE49-5748CE0F63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8" creationId="{C89B2CC1-6A65-40A3-9B74-F06C92B99AD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9" creationId="{BE7DBB3D-9E03-493B-A6AA-A4C53439946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0" creationId="{2A7C26FD-E2D1-4264-82AF-2C4C370A637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1" creationId="{A8975AA6-B8B9-470F-97CC-052ECA9F923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2" creationId="{6E1280EA-8521-4306-BD5D-17143F8E502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3" creationId="{73B2A5E8-88CE-4C29-A208-026579F7D74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4" creationId="{7555CA77-95EE-46A3-82C5-55CA9195E9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5" creationId="{9591AFCD-3E76-4C56-927A-EFAB6B064C7A}"/>
          </ac:spMkLst>
        </pc:spChg>
        <pc:spChg chg="mod">
          <ac:chgData name="NGUYEN PHAM ANH THU" userId="baf72463-252b-4d5f-a6ca-5a6327a9888d" providerId="ADAL" clId="{C81F71A6-D9A8-4A53-B7D0-1F9A8D12FD7E}" dt="2021-12-13T15:51:23.501" v="3012" actId="20577"/>
          <ac:spMkLst>
            <pc:docMk/>
            <pc:sldMk cId="3794935692" sldId="329"/>
            <ac:spMk id="49" creationId="{5F70A525-4E66-4A22-8DB7-47292A6107F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0" creationId="{42DC108D-50AF-4136-8586-60C6209A2F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1" creationId="{142B7D9F-3D85-4DC3-BAD8-4C6D4BF155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2" creationId="{E58711BD-BE61-4940-B573-995780FCBC6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3" creationId="{92253ED8-D54A-4C21-A7FE-FF9FE4CCB37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6" creationId="{6FC3582F-2DF3-4DFF-80CF-E8A9446EA6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7" creationId="{AEF2B692-5136-43B2-8389-BE4F2B12663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8" creationId="{5D1C2AAC-5550-4FDA-86A6-BF7B9C74920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9" creationId="{07816525-2F16-45E5-97AC-05D4E4E016E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0" creationId="{F78D5171-5900-482B-953C-7F34D531CE04}"/>
          </ac:spMkLst>
        </pc:spChg>
        <pc:spChg chg="mod">
          <ac:chgData name="NGUYEN PHAM ANH THU" userId="baf72463-252b-4d5f-a6ca-5a6327a9888d" providerId="ADAL" clId="{C81F71A6-D9A8-4A53-B7D0-1F9A8D12FD7E}" dt="2021-12-13T15:55:16.917" v="3181" actId="20577"/>
          <ac:spMkLst>
            <pc:docMk/>
            <pc:sldMk cId="3794935692" sldId="329"/>
            <ac:spMk id="63" creationId="{C14FEB92-9B59-44D9-AF47-20B0E942E08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4" creationId="{09CA17FC-1127-432E-89E4-FB59D3EA6C1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5" creationId="{6A5FEB7D-20E5-4679-BCD0-EFCF4328EF9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6" creationId="{19C90451-C7F1-4C09-BAE6-6EB84953AC5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7" creationId="{B8AB7454-4851-4728-AD3D-BB7508A1D87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8" creationId="{C8247CB0-2631-4121-9333-18789D1B927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9" creationId="{A76CD17C-F217-4BF2-8625-EA0B3595B9D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0" creationId="{0C79EF8C-1548-4311-BBB1-D37A48FD342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1" creationId="{D517EAFD-CD6F-4F74-A2A1-B2B72E1FA50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2" creationId="{63CCE46D-E6E7-498B-B449-66CE0393292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3" creationId="{62005960-965B-478C-86FF-DB472AE636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4" creationId="{EDECEBF7-C8F7-4652-8024-84D645509F5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5" creationId="{D9556B08-45FA-4DAB-BB94-9F7752DD01E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6" creationId="{38314B0D-E8A8-40FE-9303-B50A146F33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7" creationId="{C3DD0DDC-8B2B-41AF-9C3B-179DD9BEF31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8" creationId="{BC409CB5-1CBB-4D9B-BF84-581EC85CA64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9" creationId="{E700CE9A-793D-43EF-91AA-292A031F7EB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0" creationId="{8A40E714-500C-4D7C-8C2A-43D13DB8FAA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1" creationId="{CC6B84EA-6C84-421C-9E23-D94A0915EBD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2" creationId="{ABE0A6AB-6BE8-47E9-A791-5B9B649C0C1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3" creationId="{8412322D-5D2D-48E0-A769-19DE8C4543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4" creationId="{E6738B98-8B36-4F10-99CB-9374C9B1C30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5" creationId="{C3E983A9-CE65-417D-B545-E2DC898A2EE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6" creationId="{CF6F98CD-1FA9-4A5F-BB63-1FB737398EE5}"/>
          </ac:spMkLst>
        </pc:spChg>
        <pc:grpChg chg="mod">
          <ac:chgData name="NGUYEN PHAM ANH THU" userId="baf72463-252b-4d5f-a6ca-5a6327a9888d" providerId="ADAL" clId="{C81F71A6-D9A8-4A53-B7D0-1F9A8D12FD7E}" dt="2021-12-13T15:53:19.525" v="3151" actId="27803"/>
          <ac:grpSpMkLst>
            <pc:docMk/>
            <pc:sldMk cId="3794935692" sldId="329"/>
            <ac:grpSpMk id="3" creationId="{23488156-9E09-47B7-9FB7-F6AD4EB5AFDF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3" creationId="{C7D3CF81-817C-4B91-ADB9-339FD5EADE92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7" creationId="{98018C10-1A3D-49C2-BFFB-224497D10375}"/>
          </ac:grpSpMkLst>
        </pc:grpChg>
        <pc:grpChg chg="del">
          <ac:chgData name="NGUYEN PHAM ANH THU" userId="baf72463-252b-4d5f-a6ca-5a6327a9888d" providerId="ADAL" clId="{C81F71A6-D9A8-4A53-B7D0-1F9A8D12FD7E}" dt="2021-12-14T00:18:06.076" v="3492" actId="478"/>
          <ac:grpSpMkLst>
            <pc:docMk/>
            <pc:sldMk cId="3794935692" sldId="329"/>
            <ac:grpSpMk id="47" creationId="{1DA973AF-FA07-40AB-BCDE-AF4D05AC0908}"/>
          </ac:grpSpMkLst>
        </pc:grpChg>
        <pc:picChg chg="add del mod ord modCrop">
          <ac:chgData name="NGUYEN PHAM ANH THU" userId="baf72463-252b-4d5f-a6ca-5a6327a9888d" providerId="ADAL" clId="{C81F71A6-D9A8-4A53-B7D0-1F9A8D12FD7E}" dt="2021-12-13T15:54:40.654" v="3173" actId="1076"/>
          <ac:picMkLst>
            <pc:docMk/>
            <pc:sldMk cId="3794935692" sldId="329"/>
            <ac:picMk id="12" creationId="{CCEC1B11-423F-43F9-98D0-0F13278930EB}"/>
          </ac:picMkLst>
        </pc:picChg>
        <pc:picChg chg="mod">
          <ac:chgData name="NGUYEN PHAM ANH THU" userId="baf72463-252b-4d5f-a6ca-5a6327a9888d" providerId="ADAL" clId="{C81F71A6-D9A8-4A53-B7D0-1F9A8D12FD7E}" dt="2021-12-14T00:18:07.071" v="3493"/>
          <ac:picMkLst>
            <pc:docMk/>
            <pc:sldMk cId="3794935692" sldId="329"/>
            <ac:picMk id="14" creationId="{CF92824D-A1E3-45BE-9A96-64021F4095AA}"/>
          </ac:picMkLst>
        </pc:picChg>
        <pc:picChg chg="add mod">
          <ac:chgData name="NGUYEN PHAM ANH THU" userId="baf72463-252b-4d5f-a6ca-5a6327a9888d" providerId="ADAL" clId="{C81F71A6-D9A8-4A53-B7D0-1F9A8D12FD7E}" dt="2021-12-14T00:21:41.753" v="3512" actId="1076"/>
          <ac:picMkLst>
            <pc:docMk/>
            <pc:sldMk cId="3794935692" sldId="329"/>
            <ac:picMk id="16" creationId="{D222A197-9BCB-456F-AC6A-63A1957479AE}"/>
          </ac:picMkLst>
        </pc:picChg>
        <pc:picChg chg="del">
          <ac:chgData name="NGUYEN PHAM ANH THU" userId="baf72463-252b-4d5f-a6ca-5a6327a9888d" providerId="ADAL" clId="{C81F71A6-D9A8-4A53-B7D0-1F9A8D12FD7E}" dt="2021-12-13T15:52:48.516" v="3148" actId="478"/>
          <ac:picMkLst>
            <pc:docMk/>
            <pc:sldMk cId="3794935692" sldId="329"/>
            <ac:picMk id="54" creationId="{0BEA1AC3-1FAC-483E-89DB-DE8378C3457B}"/>
          </ac:picMkLst>
        </pc:picChg>
        <pc:picChg chg="del">
          <ac:chgData name="NGUYEN PHAM ANH THU" userId="baf72463-252b-4d5f-a6ca-5a6327a9888d" providerId="ADAL" clId="{C81F71A6-D9A8-4A53-B7D0-1F9A8D12FD7E}" dt="2021-12-13T15:54:17.870" v="3167" actId="478"/>
          <ac:picMkLst>
            <pc:docMk/>
            <pc:sldMk cId="3794935692" sldId="329"/>
            <ac:picMk id="61" creationId="{B0233DFD-1D69-4B9C-982D-AA0475DD814C}"/>
          </ac:picMkLst>
        </pc:picChg>
        <pc:picChg chg="add mod">
          <ac:chgData name="NGUYEN PHAM ANH THU" userId="baf72463-252b-4d5f-a6ca-5a6327a9888d" providerId="ADAL" clId="{C81F71A6-D9A8-4A53-B7D0-1F9A8D12FD7E}" dt="2021-12-13T15:54:52.642" v="3174" actId="1076"/>
          <ac:picMkLst>
            <pc:docMk/>
            <pc:sldMk cId="3794935692" sldId="329"/>
            <ac:picMk id="87" creationId="{74834CEB-1C1B-4365-92EC-0F90C7C24525}"/>
          </ac:picMkLst>
        </pc:picChg>
      </pc:sldChg>
      <pc:sldChg chg="addSp delSp modSp add del mod ord delAnim modAnim">
        <pc:chgData name="NGUYEN PHAM ANH THU" userId="baf72463-252b-4d5f-a6ca-5a6327a9888d" providerId="ADAL" clId="{C81F71A6-D9A8-4A53-B7D0-1F9A8D12FD7E}" dt="2021-12-13T15:33:55.354" v="2898" actId="47"/>
        <pc:sldMkLst>
          <pc:docMk/>
          <pc:sldMk cId="3988780928" sldId="329"/>
        </pc:sldMkLst>
        <pc:spChg chg="mod">
          <ac:chgData name="NGUYEN PHAM ANH THU" userId="baf72463-252b-4d5f-a6ca-5a6327a9888d" providerId="ADAL" clId="{C81F71A6-D9A8-4A53-B7D0-1F9A8D12FD7E}" dt="2021-12-13T14:59:58.387" v="2651" actId="20577"/>
          <ac:spMkLst>
            <pc:docMk/>
            <pc:sldMk cId="3988780928" sldId="329"/>
            <ac:spMk id="7" creationId="{ED1A21BD-0FFA-4193-8A33-43AEFF0E6574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1" creationId="{3EA6703F-689D-4694-A8ED-8D67621F776A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2" creationId="{382C4CC8-3E2F-4DC3-8349-69BA5D39E1A0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3" creationId="{A6335840-8F1F-4DA6-814F-AACD347B2818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9" creationId="{F87654E9-4CD9-4BD3-AE35-C831BB50A95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0" creationId="{B95C615E-49B8-4D2C-B760-863CCD04DEFD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3" creationId="{FBA171A7-1E56-4B7B-90F2-6F56F29113AF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4" creationId="{AABE2F60-ED4F-40BE-B3BE-A755D30CDAA7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5" creationId="{F6A65E52-359C-4CD3-BF04-3B4F97B3BBA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6" creationId="{28FCDA55-1B4D-4A63-AADB-7A94D59E44D2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7" creationId="{C1A3EF86-B4B4-49C8-82E3-E72A2FFE0D11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8" creationId="{C07DFB9F-1690-4E79-8157-94080D26B8FC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1" creationId="{0A356C2E-87BD-4A73-ACE5-D33F1373AB0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2" creationId="{E2427154-5E60-4866-ACF5-270FDCF1BC0E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3" creationId="{1BDC66F3-65E4-437F-B944-E501F2463A7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5" creationId="{DBF5EBFE-DA3D-4706-B053-C00FAFDB837E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6" creationId="{A2FA272F-6A86-4A07-B41A-0BDFD038529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8" creationId="{E54CE477-AC0E-45C4-AD2F-79FCA5EBAA00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9" creationId="{FA823D24-2EBD-43F7-BA1C-59A09BB38CE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0" creationId="{0186D08B-7D64-48A4-B2E1-1D0A538105EB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1" creationId="{803869B1-3AFF-4A89-BD6D-3737971A5A81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2" creationId="{F37465AF-3F6D-4CBE-B643-E16CD0B8458C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3" creationId="{891DFA20-1172-4CBA-87E6-53858BED2320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4" creationId="{985FA993-AC68-4702-AF6C-008D220F213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5" creationId="{BA511749-4C91-48E9-9C3E-531B87112F72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7" creationId="{8BDB4871-FE18-4288-988E-16CF8883295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8" creationId="{94B68FD7-9A77-4364-BCDF-61385E45AE0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0" creationId="{1F0F3C4D-FBF7-40B9-B1E0-DB665CCCD7D4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1" creationId="{1E3B3FEB-F754-460C-8523-EFFC60CCAECA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05" creationId="{F4A29BB3-7121-4565-B554-402A83E1CC7C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06" creationId="{A27ED157-C1A3-4E95-9B88-D81552A18555}"/>
          </ac:spMkLst>
        </pc:spChg>
        <pc:spChg chg="add mod">
          <ac:chgData name="NGUYEN PHAM ANH THU" userId="baf72463-252b-4d5f-a6ca-5a6327a9888d" providerId="ADAL" clId="{C81F71A6-D9A8-4A53-B7D0-1F9A8D12FD7E}" dt="2021-12-13T15:13:05.806" v="2815" actId="1076"/>
          <ac:spMkLst>
            <pc:docMk/>
            <pc:sldMk cId="3988780928" sldId="329"/>
            <ac:spMk id="107" creationId="{2B310996-9475-4046-9C1E-B84046031A7B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09" creationId="{F33BFDBC-5DB4-4D33-B9EC-AAB9CBF04D26}"/>
          </ac:spMkLst>
        </pc:spChg>
        <pc:spChg chg="mod">
          <ac:chgData name="NGUYEN PHAM ANH THU" userId="baf72463-252b-4d5f-a6ca-5a6327a9888d" providerId="ADAL" clId="{C81F71A6-D9A8-4A53-B7D0-1F9A8D12FD7E}" dt="2021-12-13T15:11:50.859" v="2798" actId="20577"/>
          <ac:spMkLst>
            <pc:docMk/>
            <pc:sldMk cId="3988780928" sldId="329"/>
            <ac:spMk id="110" creationId="{F826A2CD-05F3-4DB0-8736-8D31CE788106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12" creationId="{B4CE83E9-790F-44D2-A949-F6F9A5DF6DCF}"/>
          </ac:spMkLst>
        </pc:spChg>
        <pc:spChg chg="mod">
          <ac:chgData name="NGUYEN PHAM ANH THU" userId="baf72463-252b-4d5f-a6ca-5a6327a9888d" providerId="ADAL" clId="{C81F71A6-D9A8-4A53-B7D0-1F9A8D12FD7E}" dt="2021-12-13T15:12:06.002" v="2801" actId="122"/>
          <ac:spMkLst>
            <pc:docMk/>
            <pc:sldMk cId="3988780928" sldId="329"/>
            <ac:spMk id="113" creationId="{B0F40FFA-6017-4846-8F2C-F77B7DCE3DB1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14" creationId="{952DE863-89DF-4D41-A8A2-5F40FA56F532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15" creationId="{39249275-2221-433F-93C5-573DEFF4C84F}"/>
          </ac:spMkLst>
        </pc:spChg>
        <pc:spChg chg="add del mod">
          <ac:chgData name="NGUYEN PHAM ANH THU" userId="baf72463-252b-4d5f-a6ca-5a6327a9888d" providerId="ADAL" clId="{C81F71A6-D9A8-4A53-B7D0-1F9A8D12FD7E}" dt="2021-12-13T15:12:28.410" v="2804" actId="478"/>
          <ac:spMkLst>
            <pc:docMk/>
            <pc:sldMk cId="3988780928" sldId="329"/>
            <ac:spMk id="116" creationId="{C499A81E-53C3-415B-AF6C-8F9FB5E666DE}"/>
          </ac:spMkLst>
        </pc:spChg>
        <pc:spChg chg="add mod">
          <ac:chgData name="NGUYEN PHAM ANH THU" userId="baf72463-252b-4d5f-a6ca-5a6327a9888d" providerId="ADAL" clId="{C81F71A6-D9A8-4A53-B7D0-1F9A8D12FD7E}" dt="2021-12-13T15:13:18.867" v="2817" actId="1076"/>
          <ac:spMkLst>
            <pc:docMk/>
            <pc:sldMk cId="3988780928" sldId="329"/>
            <ac:spMk id="117" creationId="{405410AB-44E6-41C9-80E9-FBC2240B3B3E}"/>
          </ac:spMkLst>
        </pc:spChg>
        <pc:spChg chg="add mod">
          <ac:chgData name="NGUYEN PHAM ANH THU" userId="baf72463-252b-4d5f-a6ca-5a6327a9888d" providerId="ADAL" clId="{C81F71A6-D9A8-4A53-B7D0-1F9A8D12FD7E}" dt="2021-12-13T15:13:12.461" v="2816" actId="1076"/>
          <ac:spMkLst>
            <pc:docMk/>
            <pc:sldMk cId="3988780928" sldId="329"/>
            <ac:spMk id="118" creationId="{79B2E2AB-88E8-400E-BE0E-9FEC3C1FB7B6}"/>
          </ac:spMkLst>
        </pc:spChg>
        <pc:spChg chg="add del mod">
          <ac:chgData name="NGUYEN PHAM ANH THU" userId="baf72463-252b-4d5f-a6ca-5a6327a9888d" providerId="ADAL" clId="{C81F71A6-D9A8-4A53-B7D0-1F9A8D12FD7E}" dt="2021-12-13T15:12:26.155" v="2803" actId="478"/>
          <ac:spMkLst>
            <pc:docMk/>
            <pc:sldMk cId="3988780928" sldId="329"/>
            <ac:spMk id="119" creationId="{0269860F-A008-49C9-863C-A67BAE740690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1" creationId="{32DCD575-452A-47D2-BF5A-C98F0DEB2F9C}"/>
          </ac:spMkLst>
        </pc:spChg>
        <pc:spChg chg="mod">
          <ac:chgData name="NGUYEN PHAM ANH THU" userId="baf72463-252b-4d5f-a6ca-5a6327a9888d" providerId="ADAL" clId="{C81F71A6-D9A8-4A53-B7D0-1F9A8D12FD7E}" dt="2021-12-13T15:11:35.486" v="2796" actId="20577"/>
          <ac:spMkLst>
            <pc:docMk/>
            <pc:sldMk cId="3988780928" sldId="329"/>
            <ac:spMk id="122" creationId="{CD58E1D3-9388-48E5-83F4-56EF9601C751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4" creationId="{1BDEF4B0-BD4B-4B1A-9560-542A22678F3A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5" creationId="{C1393AFD-62C9-48F8-8525-108A18F8FD04}"/>
          </ac:spMkLst>
        </pc:spChg>
        <pc:spChg chg="add mod">
          <ac:chgData name="NGUYEN PHAM ANH THU" userId="baf72463-252b-4d5f-a6ca-5a6327a9888d" providerId="ADAL" clId="{C81F71A6-D9A8-4A53-B7D0-1F9A8D12FD7E}" dt="2021-12-13T15:13:26.822" v="2818" actId="1076"/>
          <ac:spMkLst>
            <pc:docMk/>
            <pc:sldMk cId="3988780928" sldId="329"/>
            <ac:spMk id="126" creationId="{2F7658B0-2CFF-456C-8874-9D9E306DA9B7}"/>
          </ac:spMkLst>
        </pc:spChg>
        <pc:spChg chg="mod">
          <ac:chgData name="NGUYEN PHAM ANH THU" userId="baf72463-252b-4d5f-a6ca-5a6327a9888d" providerId="ADAL" clId="{C81F71A6-D9A8-4A53-B7D0-1F9A8D12FD7E}" dt="2021-12-13T15:12:30.991" v="2805"/>
          <ac:spMkLst>
            <pc:docMk/>
            <pc:sldMk cId="3988780928" sldId="329"/>
            <ac:spMk id="128" creationId="{50D23CDA-C429-48C5-A6DC-E3193AD1B010}"/>
          </ac:spMkLst>
        </pc:spChg>
        <pc:spChg chg="mod">
          <ac:chgData name="NGUYEN PHAM ANH THU" userId="baf72463-252b-4d5f-a6ca-5a6327a9888d" providerId="ADAL" clId="{C81F71A6-D9A8-4A53-B7D0-1F9A8D12FD7E}" dt="2021-12-13T15:12:39.901" v="2808" actId="20577"/>
          <ac:spMkLst>
            <pc:docMk/>
            <pc:sldMk cId="3988780928" sldId="329"/>
            <ac:spMk id="129" creationId="{48E85C0A-2240-420E-A15F-36994B502295}"/>
          </ac:spMkLst>
        </pc:spChg>
        <pc:grpChg chg="add mod">
          <ac:chgData name="NGUYEN PHAM ANH THU" userId="baf72463-252b-4d5f-a6ca-5a6327a9888d" providerId="ADAL" clId="{C81F71A6-D9A8-4A53-B7D0-1F9A8D12FD7E}" dt="2021-12-13T15:10:52.655" v="2787" actId="164"/>
          <ac:grpSpMkLst>
            <pc:docMk/>
            <pc:sldMk cId="3988780928" sldId="329"/>
            <ac:grpSpMk id="2" creationId="{6F319F3C-4F74-4054-8947-F543C66C774D}"/>
          </ac:grpSpMkLst>
        </pc:grpChg>
        <pc:grpChg chg="add mod">
          <ac:chgData name="NGUYEN PHAM ANH THU" userId="baf72463-252b-4d5f-a6ca-5a6327a9888d" providerId="ADAL" clId="{C81F71A6-D9A8-4A53-B7D0-1F9A8D12FD7E}" dt="2021-12-13T15:10:51.624" v="2784" actId="164"/>
          <ac:grpSpMkLst>
            <pc:docMk/>
            <pc:sldMk cId="3988780928" sldId="329"/>
            <ac:grpSpMk id="3" creationId="{AF35D2D3-4435-412C-A445-17ACC1D41F4E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12" creationId="{82A85087-C427-416B-95C2-C809842C760F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1" creationId="{26709DBA-86CD-4FA0-AC5B-8F323FE9F80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4" creationId="{6A773E57-B8B7-4DEC-9CD6-CF58AEC5DC4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7" creationId="{FAFCE828-FE5B-4228-84F4-38A5088F5576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4" creationId="{EE5CE4E6-4F6A-4ED9-82CD-CD145B9713B9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7" creationId="{D558D4A6-EEA8-436B-9F61-FE1FAAF57072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6" creationId="{10F4C24A-7914-476E-B62C-619D4EA78A7C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9" creationId="{952F1735-3324-4260-B155-9FE3D9F18C19}"/>
          </ac:grpSpMkLst>
        </pc:grpChg>
        <pc:grpChg chg="add mod">
          <ac:chgData name="NGUYEN PHAM ANH THU" userId="baf72463-252b-4d5f-a6ca-5a6327a9888d" providerId="ADAL" clId="{C81F71A6-D9A8-4A53-B7D0-1F9A8D12FD7E}" dt="2021-12-13T15:13:05.806" v="2815" actId="1076"/>
          <ac:grpSpMkLst>
            <pc:docMk/>
            <pc:sldMk cId="3988780928" sldId="329"/>
            <ac:grpSpMk id="108" creationId="{D8D4E9CE-B9FC-4AFA-B916-4482AF1882C1}"/>
          </ac:grpSpMkLst>
        </pc:grpChg>
        <pc:grpChg chg="add mod">
          <ac:chgData name="NGUYEN PHAM ANH THU" userId="baf72463-252b-4d5f-a6ca-5a6327a9888d" providerId="ADAL" clId="{C81F71A6-D9A8-4A53-B7D0-1F9A8D12FD7E}" dt="2021-12-13T15:12:49.036" v="2811" actId="1076"/>
          <ac:grpSpMkLst>
            <pc:docMk/>
            <pc:sldMk cId="3988780928" sldId="329"/>
            <ac:grpSpMk id="111" creationId="{DF13809E-D740-4814-8FDA-CCEF1C32BF6A}"/>
          </ac:grpSpMkLst>
        </pc:grpChg>
        <pc:grpChg chg="add mod">
          <ac:chgData name="NGUYEN PHAM ANH THU" userId="baf72463-252b-4d5f-a6ca-5a6327a9888d" providerId="ADAL" clId="{C81F71A6-D9A8-4A53-B7D0-1F9A8D12FD7E}" dt="2021-12-13T15:13:18.867" v="2817" actId="1076"/>
          <ac:grpSpMkLst>
            <pc:docMk/>
            <pc:sldMk cId="3988780928" sldId="329"/>
            <ac:grpSpMk id="120" creationId="{E3502F99-3F0D-4893-84D2-5D1EE476624B}"/>
          </ac:grpSpMkLst>
        </pc:grpChg>
        <pc:grpChg chg="add mod">
          <ac:chgData name="NGUYEN PHAM ANH THU" userId="baf72463-252b-4d5f-a6ca-5a6327a9888d" providerId="ADAL" clId="{C81F71A6-D9A8-4A53-B7D0-1F9A8D12FD7E}" dt="2021-12-13T15:13:12.461" v="2816" actId="1076"/>
          <ac:grpSpMkLst>
            <pc:docMk/>
            <pc:sldMk cId="3988780928" sldId="329"/>
            <ac:grpSpMk id="123" creationId="{E1FE02C1-9196-4C83-8C07-197DB18B2408}"/>
          </ac:grpSpMkLst>
        </pc:grpChg>
        <pc:grpChg chg="add mod">
          <ac:chgData name="NGUYEN PHAM ANH THU" userId="baf72463-252b-4d5f-a6ca-5a6327a9888d" providerId="ADAL" clId="{C81F71A6-D9A8-4A53-B7D0-1F9A8D12FD7E}" dt="2021-12-13T15:13:26.822" v="2818" actId="1076"/>
          <ac:grpSpMkLst>
            <pc:docMk/>
            <pc:sldMk cId="3988780928" sldId="329"/>
            <ac:grpSpMk id="127" creationId="{8F0A2134-D478-4FE0-A31D-9907493F8278}"/>
          </ac:grpSpMkLst>
        </pc:grpChg>
        <pc:picChg chg="mod">
          <ac:chgData name="NGUYEN PHAM ANH THU" userId="baf72463-252b-4d5f-a6ca-5a6327a9888d" providerId="ADAL" clId="{C81F71A6-D9A8-4A53-B7D0-1F9A8D12FD7E}" dt="2021-12-13T15:09:41.814" v="2767" actId="1076"/>
          <ac:picMkLst>
            <pc:docMk/>
            <pc:sldMk cId="3988780928" sldId="329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5:13:40.067" v="2822" actId="478"/>
          <ac:picMkLst>
            <pc:docMk/>
            <pc:sldMk cId="3988780928" sldId="329"/>
            <ac:picMk id="9" creationId="{182AC36E-FBD6-43A0-BB55-193F37301540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3" creationId="{10F7EAC4-EA3A-4746-972C-4A2AA32FDC9A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5" creationId="{3775486C-F341-41BD-85D4-2D869B2A9564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7" creationId="{FE9CFA14-CE81-4E6E-89F5-0666C34B5257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0" creationId="{D2BCCC69-CDB9-4030-B365-112A1C84F2F1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1" creationId="{E3FF6D15-2034-4B48-A0F7-220437801460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2" creationId="{0300C5D8-321B-465C-9BA8-04C74D67246E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3" creationId="{7B5073B4-4C99-4C84-A7B6-1857DC1B0EBB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4" creationId="{99CC7EC1-FB83-426E-8455-DF6C664002AD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5" creationId="{A96116DE-5672-40B6-8834-3227A48ED3FF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6" creationId="{3E0BA4E5-201A-4C11-ABE2-90A9EC96BF51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7" creationId="{24296CA1-5592-467A-903E-537CC2523288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8" creationId="{F8EAB39C-0C6C-46FA-B251-04F73FAEBA8F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69" creationId="{23F6E7CA-9E79-4EFD-A6D6-6781CFF64557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0" creationId="{55C26345-E217-4CE9-B90E-F67A04354D0D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1" creationId="{334F075B-C021-40E8-A47B-19228617AC1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2" creationId="{40DA1A6B-D057-4BF5-B174-272FF1797EE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3" creationId="{C7188A58-BD4D-4436-B808-EC7F7F39719E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4" creationId="{9EE32743-50D8-48A8-862A-35651D228A14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5" creationId="{E761C736-F588-4E7D-AD33-0A76AE02E96C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6" creationId="{CE5FBF1B-D451-4543-A6D0-F8507FD6D99D}"/>
          </ac:picMkLst>
        </pc:picChg>
        <pc:picChg chg="add del mod">
          <ac:chgData name="NGUYEN PHAM ANH THU" userId="baf72463-252b-4d5f-a6ca-5a6327a9888d" providerId="ADAL" clId="{C81F71A6-D9A8-4A53-B7D0-1F9A8D12FD7E}" dt="2021-12-13T15:07:41.110" v="2749" actId="478"/>
          <ac:picMkLst>
            <pc:docMk/>
            <pc:sldMk cId="3988780928" sldId="329"/>
            <ac:picMk id="77" creationId="{394BF7DE-004E-41A9-B966-50F994E7389B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8" creationId="{1A880847-BC01-436E-93E1-A1B16DFDF5F8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9" creationId="{20B4A2F6-1112-45FC-B703-3E8805D5DB27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80" creationId="{5FAE4F0F-5427-4372-B3D8-563DD0515D26}"/>
          </ac:picMkLst>
        </pc:picChg>
        <pc:picChg chg="add del mod">
          <ac:chgData name="NGUYEN PHAM ANH THU" userId="baf72463-252b-4d5f-a6ca-5a6327a9888d" providerId="ADAL" clId="{C81F71A6-D9A8-4A53-B7D0-1F9A8D12FD7E}" dt="2021-12-13T15:08:50.821" v="2760" actId="478"/>
          <ac:picMkLst>
            <pc:docMk/>
            <pc:sldMk cId="3988780928" sldId="329"/>
            <ac:picMk id="102" creationId="{E565FA11-9017-4FDD-8C99-CCF05C6915E0}"/>
          </ac:picMkLst>
        </pc:picChg>
        <pc:picChg chg="add del mod">
          <ac:chgData name="NGUYEN PHAM ANH THU" userId="baf72463-252b-4d5f-a6ca-5a6327a9888d" providerId="ADAL" clId="{C81F71A6-D9A8-4A53-B7D0-1F9A8D12FD7E}" dt="2021-12-13T15:08:52.236" v="2761" actId="478"/>
          <ac:picMkLst>
            <pc:docMk/>
            <pc:sldMk cId="3988780928" sldId="329"/>
            <ac:picMk id="103" creationId="{1979D05A-DE1D-446B-A731-1741E5D2DA37}"/>
          </ac:picMkLst>
        </pc:picChg>
        <pc:picChg chg="add del mod">
          <ac:chgData name="NGUYEN PHAM ANH THU" userId="baf72463-252b-4d5f-a6ca-5a6327a9888d" providerId="ADAL" clId="{C81F71A6-D9A8-4A53-B7D0-1F9A8D12FD7E}" dt="2021-12-13T15:08:53.187" v="2762" actId="478"/>
          <ac:picMkLst>
            <pc:docMk/>
            <pc:sldMk cId="3988780928" sldId="329"/>
            <ac:picMk id="104" creationId="{D51C9E2C-3C5B-4E3B-95A4-58101C426CC3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832725809" sldId="330"/>
        </pc:sldMkLst>
        <pc:spChg chg="mod">
          <ac:chgData name="NGUYEN PHAM ANH THU" userId="baf72463-252b-4d5f-a6ca-5a6327a9888d" providerId="ADAL" clId="{C81F71A6-D9A8-4A53-B7D0-1F9A8D12FD7E}" dt="2021-12-13T15:57:39.352" v="3288" actId="1076"/>
          <ac:spMkLst>
            <pc:docMk/>
            <pc:sldMk cId="832725809" sldId="330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7:09.886" v="3281" actId="14100"/>
          <ac:spMkLst>
            <pc:docMk/>
            <pc:sldMk cId="832725809" sldId="330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6:47.018" v="3276" actId="14100"/>
          <ac:spMkLst>
            <pc:docMk/>
            <pc:sldMk cId="832725809" sldId="330"/>
            <ac:spMk id="30" creationId="{9F386AF6-7F25-4BF6-9F7D-19388138F5D8}"/>
          </ac:spMkLst>
        </pc:spChg>
        <pc:spChg chg="del mod ord">
          <ac:chgData name="NGUYEN PHAM ANH THU" userId="baf72463-252b-4d5f-a6ca-5a6327a9888d" providerId="ADAL" clId="{C81F71A6-D9A8-4A53-B7D0-1F9A8D12FD7E}" dt="2021-12-14T01:01:16.495" v="3629" actId="478"/>
          <ac:spMkLst>
            <pc:docMk/>
            <pc:sldMk cId="832725809" sldId="330"/>
            <ac:spMk id="50" creationId="{76E7700F-1C7F-4BAB-8A6E-A2E2862ED5EE}"/>
          </ac:spMkLst>
        </pc:spChg>
        <pc:spChg chg="mod">
          <ac:chgData name="NGUYEN PHAM ANH THU" userId="baf72463-252b-4d5f-a6ca-5a6327a9888d" providerId="ADAL" clId="{C81F71A6-D9A8-4A53-B7D0-1F9A8D12FD7E}" dt="2021-12-14T01:05:32.892" v="3652" actId="208"/>
          <ac:spMkLst>
            <pc:docMk/>
            <pc:sldMk cId="832725809" sldId="330"/>
            <ac:spMk id="51" creationId="{1A75B21E-6534-48BA-9D85-475E6FD7548F}"/>
          </ac:spMkLst>
        </pc:spChg>
        <pc:spChg chg="mod ord">
          <ac:chgData name="NGUYEN PHAM ANH THU" userId="baf72463-252b-4d5f-a6ca-5a6327a9888d" providerId="ADAL" clId="{C81F71A6-D9A8-4A53-B7D0-1F9A8D12FD7E}" dt="2021-12-14T01:07:30.976" v="3691" actId="207"/>
          <ac:spMkLst>
            <pc:docMk/>
            <pc:sldMk cId="832725809" sldId="330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4T01:04:29.319" v="3648" actId="208"/>
          <ac:spMkLst>
            <pc:docMk/>
            <pc:sldMk cId="832725809" sldId="330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4T01:07:27.858" v="3690" actId="207"/>
          <ac:spMkLst>
            <pc:docMk/>
            <pc:sldMk cId="832725809" sldId="330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4T01:05:29.814" v="3650" actId="208"/>
          <ac:spMkLst>
            <pc:docMk/>
            <pc:sldMk cId="832725809" sldId="330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1:07:24.280" v="3689" actId="207"/>
          <ac:spMkLst>
            <pc:docMk/>
            <pc:sldMk cId="832725809" sldId="330"/>
            <ac:spMk id="58" creationId="{06D7D07D-AEA2-44EA-9739-00C261B7B802}"/>
          </ac:spMkLst>
        </pc:spChg>
        <pc:spChg chg="del mod ord">
          <ac:chgData name="NGUYEN PHAM ANH THU" userId="baf72463-252b-4d5f-a6ca-5a6327a9888d" providerId="ADAL" clId="{C81F71A6-D9A8-4A53-B7D0-1F9A8D12FD7E}" dt="2021-12-14T01:01:15.522" v="3628" actId="478"/>
          <ac:spMkLst>
            <pc:docMk/>
            <pc:sldMk cId="832725809" sldId="330"/>
            <ac:spMk id="59" creationId="{F02DD679-908C-4B4D-B71C-2C92CD439697}"/>
          </ac:spMkLst>
        </pc:spChg>
        <pc:spChg chg="mod">
          <ac:chgData name="NGUYEN PHAM ANH THU" userId="baf72463-252b-4d5f-a6ca-5a6327a9888d" providerId="ADAL" clId="{C81F71A6-D9A8-4A53-B7D0-1F9A8D12FD7E}" dt="2021-12-14T01:07:21.488" v="3688" actId="207"/>
          <ac:spMkLst>
            <pc:docMk/>
            <pc:sldMk cId="832725809" sldId="330"/>
            <ac:spMk id="60" creationId="{08F72247-8DF2-4CEF-8881-85525145A4A7}"/>
          </ac:spMkLst>
        </pc:spChg>
        <pc:spChg chg="mod ord">
          <ac:chgData name="NGUYEN PHAM ANH THU" userId="baf72463-252b-4d5f-a6ca-5a6327a9888d" providerId="ADAL" clId="{C81F71A6-D9A8-4A53-B7D0-1F9A8D12FD7E}" dt="2021-12-14T01:07:17.418" v="3687" actId="207"/>
          <ac:spMkLst>
            <pc:docMk/>
            <pc:sldMk cId="832725809" sldId="330"/>
            <ac:spMk id="61" creationId="{25FA31C9-7779-4B1C-B791-D4929DDF2654}"/>
          </ac:spMkLst>
        </pc:spChg>
        <pc:spChg chg="mod ord">
          <ac:chgData name="NGUYEN PHAM ANH THU" userId="baf72463-252b-4d5f-a6ca-5a6327a9888d" providerId="ADAL" clId="{C81F71A6-D9A8-4A53-B7D0-1F9A8D12FD7E}" dt="2021-12-14T01:07:15.138" v="3686" actId="207"/>
          <ac:spMkLst>
            <pc:docMk/>
            <pc:sldMk cId="832725809" sldId="330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4T01:05:42.575" v="3658" actId="208"/>
          <ac:spMkLst>
            <pc:docMk/>
            <pc:sldMk cId="832725809" sldId="330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1:07:12.456" v="3685" actId="207"/>
          <ac:spMkLst>
            <pc:docMk/>
            <pc:sldMk cId="832725809" sldId="330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4T01:05:47.129" v="3660" actId="208"/>
          <ac:spMkLst>
            <pc:docMk/>
            <pc:sldMk cId="832725809" sldId="330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4T01:07:05.057" v="3683" actId="207"/>
          <ac:spMkLst>
            <pc:docMk/>
            <pc:sldMk cId="832725809" sldId="330"/>
            <ac:spMk id="68" creationId="{BAD0A984-FDF7-4D3C-B77B-DFB03FC1CFAC}"/>
          </ac:spMkLst>
        </pc:spChg>
        <pc:spChg chg="mod ord">
          <ac:chgData name="NGUYEN PHAM ANH THU" userId="baf72463-252b-4d5f-a6ca-5a6327a9888d" providerId="ADAL" clId="{C81F71A6-D9A8-4A53-B7D0-1F9A8D12FD7E}" dt="2021-12-14T01:07:07.425" v="3684" actId="207"/>
          <ac:spMkLst>
            <pc:docMk/>
            <pc:sldMk cId="832725809" sldId="330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1:05:55.798" v="3664" actId="208"/>
          <ac:spMkLst>
            <pc:docMk/>
            <pc:sldMk cId="832725809" sldId="330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1:06:51.889" v="3681" actId="207"/>
          <ac:spMkLst>
            <pc:docMk/>
            <pc:sldMk cId="832725809" sldId="330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23:01.604" v="3525"/>
          <ac:spMkLst>
            <pc:docMk/>
            <pc:sldMk cId="832725809" sldId="330"/>
            <ac:spMk id="75" creationId="{331724A1-C3D1-4AB6-9D0B-09E9777679B2}"/>
          </ac:spMkLst>
        </pc:spChg>
        <pc:spChg chg="mod">
          <ac:chgData name="NGUYEN PHAM ANH THU" userId="baf72463-252b-4d5f-a6ca-5a6327a9888d" providerId="ADAL" clId="{C81F71A6-D9A8-4A53-B7D0-1F9A8D12FD7E}" dt="2021-12-14T06:08:43.418" v="7826" actId="13926"/>
          <ac:spMkLst>
            <pc:docMk/>
            <pc:sldMk cId="832725809" sldId="330"/>
            <ac:spMk id="76" creationId="{DAE12845-BB13-4A8A-84C0-2C4A4C8774C8}"/>
          </ac:spMkLst>
        </pc:spChg>
        <pc:spChg chg="add mod">
          <ac:chgData name="NGUYEN PHAM ANH THU" userId="baf72463-252b-4d5f-a6ca-5a6327a9888d" providerId="ADAL" clId="{C81F71A6-D9A8-4A53-B7D0-1F9A8D12FD7E}" dt="2021-12-14T00:23:06.483" v="3526" actId="1076"/>
          <ac:spMkLst>
            <pc:docMk/>
            <pc:sldMk cId="832725809" sldId="330"/>
            <ac:spMk id="77" creationId="{F36EFE56-05CA-4EF4-83CB-0971BC515AF8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1" creationId="{5687CF1B-1861-4785-92A2-D3C7F81B81D9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2" creationId="{4365AA23-4C79-4F70-8D0B-3991EB2B808F}"/>
          </ac:spMkLst>
        </pc:spChg>
        <pc:spChg chg="mod">
          <ac:chgData name="NGUYEN PHAM ANH THU" userId="baf72463-252b-4d5f-a6ca-5a6327a9888d" providerId="ADAL" clId="{C81F71A6-D9A8-4A53-B7D0-1F9A8D12FD7E}" dt="2021-12-14T01:05:59.415" v="3666" actId="208"/>
          <ac:spMkLst>
            <pc:docMk/>
            <pc:sldMk cId="832725809" sldId="330"/>
            <ac:spMk id="94" creationId="{9E10EF35-A151-4B37-B7EC-4FD0AA9D8F37}"/>
          </ac:spMkLst>
        </pc:spChg>
        <pc:spChg chg="mod">
          <ac:chgData name="NGUYEN PHAM ANH THU" userId="baf72463-252b-4d5f-a6ca-5a6327a9888d" providerId="ADAL" clId="{C81F71A6-D9A8-4A53-B7D0-1F9A8D12FD7E}" dt="2021-12-14T01:06:49.857" v="3680" actId="207"/>
          <ac:spMkLst>
            <pc:docMk/>
            <pc:sldMk cId="832725809" sldId="330"/>
            <ac:spMk id="95" creationId="{E50C78D8-5976-4D62-91ED-0AA7012ADEA5}"/>
          </ac:spMkLst>
        </pc:spChg>
        <pc:spChg chg="mod">
          <ac:chgData name="NGUYEN PHAM ANH THU" userId="baf72463-252b-4d5f-a6ca-5a6327a9888d" providerId="ADAL" clId="{C81F71A6-D9A8-4A53-B7D0-1F9A8D12FD7E}" dt="2021-12-14T01:06:03.247" v="3668" actId="208"/>
          <ac:spMkLst>
            <pc:docMk/>
            <pc:sldMk cId="832725809" sldId="330"/>
            <ac:spMk id="97" creationId="{BB5E2E15-EBB9-4D9E-B136-4C05E9EB8173}"/>
          </ac:spMkLst>
        </pc:spChg>
        <pc:spChg chg="mod">
          <ac:chgData name="NGUYEN PHAM ANH THU" userId="baf72463-252b-4d5f-a6ca-5a6327a9888d" providerId="ADAL" clId="{C81F71A6-D9A8-4A53-B7D0-1F9A8D12FD7E}" dt="2021-12-14T01:06:47.569" v="3679" actId="207"/>
          <ac:spMkLst>
            <pc:docMk/>
            <pc:sldMk cId="832725809" sldId="330"/>
            <ac:spMk id="98" creationId="{8422FEAA-B255-4E35-B0B6-32E9032EB5F2}"/>
          </ac:spMkLst>
        </pc:spChg>
        <pc:spChg chg="mod">
          <ac:chgData name="NGUYEN PHAM ANH THU" userId="baf72463-252b-4d5f-a6ca-5a6327a9888d" providerId="ADAL" clId="{C81F71A6-D9A8-4A53-B7D0-1F9A8D12FD7E}" dt="2021-12-14T01:06:08.191" v="3670" actId="208"/>
          <ac:spMkLst>
            <pc:docMk/>
            <pc:sldMk cId="832725809" sldId="330"/>
            <ac:spMk id="100" creationId="{BCF681D4-38A8-48A7-B118-071CF7965F7D}"/>
          </ac:spMkLst>
        </pc:spChg>
        <pc:spChg chg="mod">
          <ac:chgData name="NGUYEN PHAM ANH THU" userId="baf72463-252b-4d5f-a6ca-5a6327a9888d" providerId="ADAL" clId="{C81F71A6-D9A8-4A53-B7D0-1F9A8D12FD7E}" dt="2021-12-14T01:06:45.185" v="3678" actId="207"/>
          <ac:spMkLst>
            <pc:docMk/>
            <pc:sldMk cId="832725809" sldId="330"/>
            <ac:spMk id="101" creationId="{8FF49F0E-2CF5-4108-8D53-137200D4FE3D}"/>
          </ac:spMkLst>
        </pc:spChg>
        <pc:spChg chg="add mod">
          <ac:chgData name="NGUYEN PHAM ANH THU" userId="baf72463-252b-4d5f-a6ca-5a6327a9888d" providerId="ADAL" clId="{C81F71A6-D9A8-4A53-B7D0-1F9A8D12FD7E}" dt="2021-12-14T01:06:34.871" v="3677" actId="207"/>
          <ac:spMkLst>
            <pc:docMk/>
            <pc:sldMk cId="832725809" sldId="330"/>
            <ac:spMk id="102" creationId="{C7DA9DBA-D3E9-4659-9965-52E593F61664}"/>
          </ac:spMkLst>
        </pc:spChg>
        <pc:spChg chg="mod">
          <ac:chgData name="NGUYEN PHAM ANH THU" userId="baf72463-252b-4d5f-a6ca-5a6327a9888d" providerId="ADAL" clId="{C81F71A6-D9A8-4A53-B7D0-1F9A8D12FD7E}" dt="2021-12-14T01:06:13.639" v="3674" actId="208"/>
          <ac:spMkLst>
            <pc:docMk/>
            <pc:sldMk cId="832725809" sldId="330"/>
            <ac:spMk id="104" creationId="{315BC393-3FE3-4129-AB88-E1B2ADBEE8BA}"/>
          </ac:spMkLst>
        </pc:spChg>
        <pc:spChg chg="mod">
          <ac:chgData name="NGUYEN PHAM ANH THU" userId="baf72463-252b-4d5f-a6ca-5a6327a9888d" providerId="ADAL" clId="{C81F71A6-D9A8-4A53-B7D0-1F9A8D12FD7E}" dt="2021-12-14T01:06:31.072" v="3676" actId="207"/>
          <ac:spMkLst>
            <pc:docMk/>
            <pc:sldMk cId="832725809" sldId="330"/>
            <ac:spMk id="105" creationId="{1EA11795-C615-42C2-96C4-D840149E7E06}"/>
          </ac:spMkLst>
        </pc:spChg>
        <pc:grpChg chg="mod">
          <ac:chgData name="NGUYEN PHAM ANH THU" userId="baf72463-252b-4d5f-a6ca-5a6327a9888d" providerId="ADAL" clId="{C81F71A6-D9A8-4A53-B7D0-1F9A8D12FD7E}" dt="2021-12-13T15:57:07.759" v="3280" actId="1076"/>
          <ac:grpSpMkLst>
            <pc:docMk/>
            <pc:sldMk cId="832725809" sldId="330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1:08:31.593" v="3694" actId="165"/>
          <ac:grpSpMkLst>
            <pc:docMk/>
            <pc:sldMk cId="832725809" sldId="330"/>
            <ac:grpSpMk id="3" creationId="{BAA95B0B-E5D8-4FB6-A990-1AE514F85AFA}"/>
          </ac:grpSpMkLst>
        </pc:grpChg>
        <pc:grpChg chg="mod">
          <ac:chgData name="NGUYEN PHAM ANH THU" userId="baf72463-252b-4d5f-a6ca-5a6327a9888d" providerId="ADAL" clId="{C81F71A6-D9A8-4A53-B7D0-1F9A8D12FD7E}" dt="2021-12-14T00:22:51.851" v="3524" actId="1076"/>
          <ac:grpSpMkLst>
            <pc:docMk/>
            <pc:sldMk cId="832725809" sldId="330"/>
            <ac:grpSpMk id="5" creationId="{668EC087-E5A3-441D-BF6B-093E508FD5CE}"/>
          </ac:grpSpMkLst>
        </pc:grpChg>
        <pc:grpChg chg="add mod ord">
          <ac:chgData name="NGUYEN PHAM ANH THU" userId="baf72463-252b-4d5f-a6ca-5a6327a9888d" providerId="ADAL" clId="{C81F71A6-D9A8-4A53-B7D0-1F9A8D12FD7E}" dt="2021-12-14T00:57:27.815" v="3583" actId="1076"/>
          <ac:grpSpMkLst>
            <pc:docMk/>
            <pc:sldMk cId="832725809" sldId="330"/>
            <ac:grpSpMk id="8" creationId="{8ACED95F-8D88-4A35-9D36-E8609BF62375}"/>
          </ac:grpSpMkLst>
        </pc:grpChg>
        <pc:grpChg chg="mod ord">
          <ac:chgData name="NGUYEN PHAM ANH THU" userId="baf72463-252b-4d5f-a6ca-5a6327a9888d" providerId="ADAL" clId="{C81F71A6-D9A8-4A53-B7D0-1F9A8D12FD7E}" dt="2021-12-14T01:00:06.726" v="3613" actId="1076"/>
          <ac:grpSpMkLst>
            <pc:docMk/>
            <pc:sldMk cId="832725809" sldId="330"/>
            <ac:grpSpMk id="53" creationId="{510AA2F0-44BC-4FD3-BBEA-CE3F3B2581DD}"/>
          </ac:grpSpMkLst>
        </pc:grpChg>
        <pc:grpChg chg="mod ord">
          <ac:chgData name="NGUYEN PHAM ANH THU" userId="baf72463-252b-4d5f-a6ca-5a6327a9888d" providerId="ADAL" clId="{C81F71A6-D9A8-4A53-B7D0-1F9A8D12FD7E}" dt="2021-12-14T00:58:39.582" v="3595" actId="1076"/>
          <ac:grpSpMkLst>
            <pc:docMk/>
            <pc:sldMk cId="832725809" sldId="330"/>
            <ac:grpSpMk id="56" creationId="{5541607E-54EB-44D0-B23D-7259A9E62F99}"/>
          </ac:grpSpMkLst>
        </pc:grpChg>
        <pc:grpChg chg="mod ord">
          <ac:chgData name="NGUYEN PHAM ANH THU" userId="baf72463-252b-4d5f-a6ca-5a6327a9888d" providerId="ADAL" clId="{C81F71A6-D9A8-4A53-B7D0-1F9A8D12FD7E}" dt="2021-12-14T01:00:31.951" v="3619" actId="1076"/>
          <ac:grpSpMkLst>
            <pc:docMk/>
            <pc:sldMk cId="832725809" sldId="330"/>
            <ac:grpSpMk id="63" creationId="{7EC3A7EB-321D-4AD1-AF99-F28AA689D413}"/>
          </ac:grpSpMkLst>
        </pc:grpChg>
        <pc:grpChg chg="mod ord">
          <ac:chgData name="NGUYEN PHAM ANH THU" userId="baf72463-252b-4d5f-a6ca-5a6327a9888d" providerId="ADAL" clId="{C81F71A6-D9A8-4A53-B7D0-1F9A8D12FD7E}" dt="2021-12-14T00:59:57.415" v="3612" actId="1076"/>
          <ac:grpSpMkLst>
            <pc:docMk/>
            <pc:sldMk cId="832725809" sldId="330"/>
            <ac:grpSpMk id="66" creationId="{743B7270-091C-44E8-8462-E4B18499132C}"/>
          </ac:grpSpMkLst>
        </pc:grpChg>
        <pc:grpChg chg="mod ord">
          <ac:chgData name="NGUYEN PHAM ANH THU" userId="baf72463-252b-4d5f-a6ca-5a6327a9888d" providerId="ADAL" clId="{C81F71A6-D9A8-4A53-B7D0-1F9A8D12FD7E}" dt="2021-12-14T01:01:03.246" v="3627" actId="1076"/>
          <ac:grpSpMkLst>
            <pc:docMk/>
            <pc:sldMk cId="832725809" sldId="330"/>
            <ac:grpSpMk id="70" creationId="{253993A7-BEF7-4B95-B136-683C1C8FF244}"/>
          </ac:grpSpMkLst>
        </pc:grpChg>
        <pc:grpChg chg="add mod">
          <ac:chgData name="NGUYEN PHAM ANH THU" userId="baf72463-252b-4d5f-a6ca-5a6327a9888d" providerId="ADAL" clId="{C81F71A6-D9A8-4A53-B7D0-1F9A8D12FD7E}" dt="2021-12-14T00:23:06.483" v="3526" actId="1076"/>
          <ac:grpSpMkLst>
            <pc:docMk/>
            <pc:sldMk cId="832725809" sldId="330"/>
            <ac:grpSpMk id="74" creationId="{C1278AF6-1B7B-4BD0-BD06-F4C689A6DA65}"/>
          </ac:grpSpMkLst>
        </pc:grpChg>
        <pc:grpChg chg="add del mod">
          <ac:chgData name="NGUYEN PHAM ANH THU" userId="baf72463-252b-4d5f-a6ca-5a6327a9888d" providerId="ADAL" clId="{C81F71A6-D9A8-4A53-B7D0-1F9A8D12FD7E}" dt="2021-12-14T00:58:28.535" v="3593" actId="478"/>
          <ac:grpSpMkLst>
            <pc:docMk/>
            <pc:sldMk cId="832725809" sldId="330"/>
            <ac:grpSpMk id="90" creationId="{8563AED9-F5D0-48EC-9E7C-B4DDF0BDE319}"/>
          </ac:grpSpMkLst>
        </pc:grpChg>
        <pc:grpChg chg="add mod">
          <ac:chgData name="NGUYEN PHAM ANH THU" userId="baf72463-252b-4d5f-a6ca-5a6327a9888d" providerId="ADAL" clId="{C81F71A6-D9A8-4A53-B7D0-1F9A8D12FD7E}" dt="2021-12-14T01:00:51.821" v="3625" actId="1076"/>
          <ac:grpSpMkLst>
            <pc:docMk/>
            <pc:sldMk cId="832725809" sldId="330"/>
            <ac:grpSpMk id="93" creationId="{CAF0E36C-53F5-47BB-B87D-558D7569A8A7}"/>
          </ac:grpSpMkLst>
        </pc:grpChg>
        <pc:grpChg chg="add mod">
          <ac:chgData name="NGUYEN PHAM ANH THU" userId="baf72463-252b-4d5f-a6ca-5a6327a9888d" providerId="ADAL" clId="{C81F71A6-D9A8-4A53-B7D0-1F9A8D12FD7E}" dt="2021-12-14T00:59:27.918" v="3606" actId="1076"/>
          <ac:grpSpMkLst>
            <pc:docMk/>
            <pc:sldMk cId="832725809" sldId="330"/>
            <ac:grpSpMk id="96" creationId="{7A3D4A40-CEF6-4E02-910A-1B1A44D8EC38}"/>
          </ac:grpSpMkLst>
        </pc:grpChg>
        <pc:grpChg chg="add mod">
          <ac:chgData name="NGUYEN PHAM ANH THU" userId="baf72463-252b-4d5f-a6ca-5a6327a9888d" providerId="ADAL" clId="{C81F71A6-D9A8-4A53-B7D0-1F9A8D12FD7E}" dt="2021-12-14T00:59:42.261" v="3609" actId="1076"/>
          <ac:grpSpMkLst>
            <pc:docMk/>
            <pc:sldMk cId="832725809" sldId="330"/>
            <ac:grpSpMk id="99" creationId="{6A21D4B5-DF6C-4A56-A6B8-33EEFA78EE8C}"/>
          </ac:grpSpMkLst>
        </pc:grpChg>
        <pc:grpChg chg="add mod">
          <ac:chgData name="NGUYEN PHAM ANH THU" userId="baf72463-252b-4d5f-a6ca-5a6327a9888d" providerId="ADAL" clId="{C81F71A6-D9A8-4A53-B7D0-1F9A8D12FD7E}" dt="2021-12-14T01:01:27.479" v="3631" actId="1076"/>
          <ac:grpSpMkLst>
            <pc:docMk/>
            <pc:sldMk cId="832725809" sldId="330"/>
            <ac:grpSpMk id="103" creationId="{5AE15D19-7085-41E3-8320-36EC92F5A9E1}"/>
          </ac:grpSpMkLst>
        </pc:grpChg>
        <pc:picChg chg="mod modCrop">
          <ac:chgData name="NGUYEN PHAM ANH THU" userId="baf72463-252b-4d5f-a6ca-5a6327a9888d" providerId="ADAL" clId="{C81F71A6-D9A8-4A53-B7D0-1F9A8D12FD7E}" dt="2021-12-14T00:20:26.185" v="3496" actId="732"/>
          <ac:picMkLst>
            <pc:docMk/>
            <pc:sldMk cId="832725809" sldId="330"/>
            <ac:picMk id="6" creationId="{47D66548-9B4E-4DAF-B1CC-C06C6A254998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8" creationId="{3D07D2BA-121B-4434-8D32-A3E8E30390F3}"/>
          </ac:picMkLst>
        </pc:picChg>
        <pc:picChg chg="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39" creationId="{E4D9BEE5-FED4-4E0E-B574-7854727DE093}"/>
          </ac:picMkLst>
        </pc:picChg>
        <pc:picChg chg="mod ord topLvl">
          <ac:chgData name="NGUYEN PHAM ANH THU" userId="baf72463-252b-4d5f-a6ca-5a6327a9888d" providerId="ADAL" clId="{C81F71A6-D9A8-4A53-B7D0-1F9A8D12FD7E}" dt="2021-12-14T01:11:33.167" v="3708" actId="13244"/>
          <ac:picMkLst>
            <pc:docMk/>
            <pc:sldMk cId="832725809" sldId="330"/>
            <ac:picMk id="40" creationId="{6DDBFAAE-D929-416C-BB76-6ABEB4A835DA}"/>
          </ac:picMkLst>
        </pc:picChg>
        <pc:picChg chg="mod ord topLvl">
          <ac:chgData name="NGUYEN PHAM ANH THU" userId="baf72463-252b-4d5f-a6ca-5a6327a9888d" providerId="ADAL" clId="{C81F71A6-D9A8-4A53-B7D0-1F9A8D12FD7E}" dt="2021-12-14T01:11:15.559" v="3705" actId="13244"/>
          <ac:picMkLst>
            <pc:docMk/>
            <pc:sldMk cId="832725809" sldId="330"/>
            <ac:picMk id="41" creationId="{6A43FD47-E2A5-4AC0-A435-D9B173E723EB}"/>
          </ac:picMkLst>
        </pc:picChg>
        <pc:picChg chg="mod ord topLvl">
          <ac:chgData name="NGUYEN PHAM ANH THU" userId="baf72463-252b-4d5f-a6ca-5a6327a9888d" providerId="ADAL" clId="{C81F71A6-D9A8-4A53-B7D0-1F9A8D12FD7E}" dt="2021-12-14T01:10:56.039" v="3703" actId="13244"/>
          <ac:picMkLst>
            <pc:docMk/>
            <pc:sldMk cId="832725809" sldId="330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0:25:02.336" v="3534" actId="478"/>
          <ac:picMkLst>
            <pc:docMk/>
            <pc:sldMk cId="832725809" sldId="330"/>
            <ac:picMk id="43" creationId="{34149AA8-8966-45FA-AA8A-5EAF9E0E7C98}"/>
          </ac:picMkLst>
        </pc:picChg>
        <pc:picChg chg="del">
          <ac:chgData name="NGUYEN PHAM ANH THU" userId="baf72463-252b-4d5f-a6ca-5a6327a9888d" providerId="ADAL" clId="{C81F71A6-D9A8-4A53-B7D0-1F9A8D12FD7E}" dt="2021-12-14T00:25:00.985" v="3532" actId="478"/>
          <ac:picMkLst>
            <pc:docMk/>
            <pc:sldMk cId="832725809" sldId="330"/>
            <ac:picMk id="44" creationId="{7F07CD44-F1A3-467E-865C-819D5CA924AF}"/>
          </ac:picMkLst>
        </pc:picChg>
        <pc:picChg chg="del">
          <ac:chgData name="NGUYEN PHAM ANH THU" userId="baf72463-252b-4d5f-a6ca-5a6327a9888d" providerId="ADAL" clId="{C81F71A6-D9A8-4A53-B7D0-1F9A8D12FD7E}" dt="2021-12-14T00:25:01.552" v="3533" actId="478"/>
          <ac:picMkLst>
            <pc:docMk/>
            <pc:sldMk cId="832725809" sldId="330"/>
            <ac:picMk id="45" creationId="{9FE6F222-3A02-438E-A815-9DA4A123599D}"/>
          </ac:picMkLst>
        </pc:picChg>
        <pc:picChg chg="del">
          <ac:chgData name="NGUYEN PHAM ANH THU" userId="baf72463-252b-4d5f-a6ca-5a6327a9888d" providerId="ADAL" clId="{C81F71A6-D9A8-4A53-B7D0-1F9A8D12FD7E}" dt="2021-12-14T00:24:59.538" v="3530" actId="478"/>
          <ac:picMkLst>
            <pc:docMk/>
            <pc:sldMk cId="832725809" sldId="330"/>
            <ac:picMk id="46" creationId="{B6253EC8-3137-458A-A436-F436693E9257}"/>
          </ac:picMkLst>
        </pc:picChg>
        <pc:picChg chg="del">
          <ac:chgData name="NGUYEN PHAM ANH THU" userId="baf72463-252b-4d5f-a6ca-5a6327a9888d" providerId="ADAL" clId="{C81F71A6-D9A8-4A53-B7D0-1F9A8D12FD7E}" dt="2021-12-14T00:24:58.857" v="3529" actId="478"/>
          <ac:picMkLst>
            <pc:docMk/>
            <pc:sldMk cId="832725809" sldId="330"/>
            <ac:picMk id="47" creationId="{84049C41-442E-4AC0-8B6D-BDAFED59733A}"/>
          </ac:picMkLst>
        </pc:picChg>
        <pc:picChg chg="del">
          <ac:chgData name="NGUYEN PHAM ANH THU" userId="baf72463-252b-4d5f-a6ca-5a6327a9888d" providerId="ADAL" clId="{C81F71A6-D9A8-4A53-B7D0-1F9A8D12FD7E}" dt="2021-12-14T00:24:58.189" v="3528" actId="478"/>
          <ac:picMkLst>
            <pc:docMk/>
            <pc:sldMk cId="832725809" sldId="330"/>
            <ac:picMk id="48" creationId="{DEC825A8-F45A-4615-85D2-9D3E92FA301E}"/>
          </ac:picMkLst>
        </pc:picChg>
        <pc:picChg chg="del">
          <ac:chgData name="NGUYEN PHAM ANH THU" userId="baf72463-252b-4d5f-a6ca-5a6327a9888d" providerId="ADAL" clId="{C81F71A6-D9A8-4A53-B7D0-1F9A8D12FD7E}" dt="2021-12-14T00:24:57.320" v="3527" actId="478"/>
          <ac:picMkLst>
            <pc:docMk/>
            <pc:sldMk cId="832725809" sldId="330"/>
            <ac:picMk id="49" creationId="{E96A4828-2192-42C9-9181-FDCB22FC996C}"/>
          </ac:picMkLst>
        </pc:picChg>
        <pc:picChg chg="add mod modCrop">
          <ac:chgData name="NGUYEN PHAM ANH THU" userId="baf72463-252b-4d5f-a6ca-5a6327a9888d" providerId="ADAL" clId="{C81F71A6-D9A8-4A53-B7D0-1F9A8D12FD7E}" dt="2021-12-14T00:22:40.289" v="3522" actId="1076"/>
          <ac:picMkLst>
            <pc:docMk/>
            <pc:sldMk cId="832725809" sldId="330"/>
            <ac:picMk id="73" creationId="{3802B4D1-EED7-46FC-879C-C6DFADF19CF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78" creationId="{7B13AB6F-EC4F-47B8-AB7A-3A2938FFD878}"/>
          </ac:picMkLst>
        </pc:picChg>
        <pc:picChg chg="add del mod">
          <ac:chgData name="NGUYEN PHAM ANH THU" userId="baf72463-252b-4d5f-a6ca-5a6327a9888d" providerId="ADAL" clId="{C81F71A6-D9A8-4A53-B7D0-1F9A8D12FD7E}" dt="2021-12-14T00:26:38.944" v="3546" actId="478"/>
          <ac:picMkLst>
            <pc:docMk/>
            <pc:sldMk cId="832725809" sldId="330"/>
            <ac:picMk id="79" creationId="{A1FBF8DF-C056-473C-8468-B4BD887D2333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0" creationId="{39985030-BA1C-4D87-A856-1DB57F52F385}"/>
          </ac:picMkLst>
        </pc:picChg>
        <pc:picChg chg="add mod ord topLvl">
          <ac:chgData name="NGUYEN PHAM ANH THU" userId="baf72463-252b-4d5f-a6ca-5a6327a9888d" providerId="ADAL" clId="{C81F71A6-D9A8-4A53-B7D0-1F9A8D12FD7E}" dt="2021-12-14T01:11:47.072" v="3709" actId="13244"/>
          <ac:picMkLst>
            <pc:docMk/>
            <pc:sldMk cId="832725809" sldId="330"/>
            <ac:picMk id="81" creationId="{09B41D03-596F-4CE5-93E8-4FAAB8F11420}"/>
          </ac:picMkLst>
        </pc:picChg>
        <pc:picChg chg="add mod ord topLvl">
          <ac:chgData name="NGUYEN PHAM ANH THU" userId="baf72463-252b-4d5f-a6ca-5a6327a9888d" providerId="ADAL" clId="{C81F71A6-D9A8-4A53-B7D0-1F9A8D12FD7E}" dt="2021-12-14T01:11:27.057" v="3707" actId="13244"/>
          <ac:picMkLst>
            <pc:docMk/>
            <pc:sldMk cId="832725809" sldId="330"/>
            <ac:picMk id="82" creationId="{AD5DF4DF-F7DF-4B18-AD4C-FF0CEF95E386}"/>
          </ac:picMkLst>
        </pc:picChg>
        <pc:picChg chg="add mod ord topLvl">
          <ac:chgData name="NGUYEN PHAM ANH THU" userId="baf72463-252b-4d5f-a6ca-5a6327a9888d" providerId="ADAL" clId="{C81F71A6-D9A8-4A53-B7D0-1F9A8D12FD7E}" dt="2021-12-14T01:11:21.127" v="3706" actId="13244"/>
          <ac:picMkLst>
            <pc:docMk/>
            <pc:sldMk cId="832725809" sldId="330"/>
            <ac:picMk id="83" creationId="{73BEFE3C-37AA-4276-8FA8-D9A54790ED7D}"/>
          </ac:picMkLst>
        </pc:picChg>
        <pc:picChg chg="add mod ord topLvl">
          <ac:chgData name="NGUYEN PHAM ANH THU" userId="baf72463-252b-4d5f-a6ca-5a6327a9888d" providerId="ADAL" clId="{C81F71A6-D9A8-4A53-B7D0-1F9A8D12FD7E}" dt="2021-12-14T01:11:07.120" v="3704" actId="13244"/>
          <ac:picMkLst>
            <pc:docMk/>
            <pc:sldMk cId="832725809" sldId="330"/>
            <ac:picMk id="84" creationId="{5698E4F9-ABD9-4099-B5EE-0C3225E4F15A}"/>
          </ac:picMkLst>
        </pc:picChg>
        <pc:picChg chg="add mod ord topLvl">
          <ac:chgData name="NGUYEN PHAM ANH THU" userId="baf72463-252b-4d5f-a6ca-5a6327a9888d" providerId="ADAL" clId="{C81F71A6-D9A8-4A53-B7D0-1F9A8D12FD7E}" dt="2021-12-14T01:10:15.383" v="3699" actId="13244"/>
          <ac:picMkLst>
            <pc:docMk/>
            <pc:sldMk cId="832725809" sldId="330"/>
            <ac:picMk id="85" creationId="{459E9C0A-F460-4B68-92E6-F30BE9AC9F2A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6" creationId="{5CF95DC0-A617-4C58-A90F-18FF4188ADEB}"/>
          </ac:picMkLst>
        </pc:picChg>
        <pc:picChg chg="add mod or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7" creationId="{86A1E43F-A518-4230-A3CB-9A2B0CEF8EC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8" creationId="{0D64916B-E2DA-4782-BCBE-13843C503847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9" creationId="{ADD215D5-2409-4D9A-B8BA-B58C01D4896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1:10.030" v="13300"/>
        <pc:sldMkLst>
          <pc:docMk/>
          <pc:sldMk cId="1690057315" sldId="331"/>
        </pc:sldMkLst>
        <pc:spChg chg="del">
          <ac:chgData name="NGUYEN PHAM ANH THU" userId="baf72463-252b-4d5f-a6ca-5a6327a9888d" providerId="ADAL" clId="{C81F71A6-D9A8-4A53-B7D0-1F9A8D12FD7E}" dt="2021-12-14T01:15:08.197" v="3725" actId="478"/>
          <ac:spMkLst>
            <pc:docMk/>
            <pc:sldMk cId="1690057315" sldId="331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4T01:37:24.226" v="4011" actId="20577"/>
          <ac:spMkLst>
            <pc:docMk/>
            <pc:sldMk cId="1690057315" sldId="331"/>
            <ac:spMk id="23" creationId="{6ACF9635-F34A-42BA-8B7E-41B6DF13F11E}"/>
          </ac:spMkLst>
        </pc:spChg>
        <pc:spChg chg="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6" creationId="{BC2D71AD-ED9B-42A1-8CC0-A7727BD45CC4}"/>
          </ac:spMkLst>
        </pc:spChg>
        <pc:spChg chg="mod">
          <ac:chgData name="NGUYEN PHAM ANH THU" userId="baf72463-252b-4d5f-a6ca-5a6327a9888d" providerId="ADAL" clId="{C81F71A6-D9A8-4A53-B7D0-1F9A8D12FD7E}" dt="2021-12-14T06:08:47.034" v="7827" actId="13926"/>
          <ac:spMkLst>
            <pc:docMk/>
            <pc:sldMk cId="1690057315" sldId="331"/>
            <ac:spMk id="27" creationId="{4010127E-4422-45E4-B8AF-98A63DB07A9C}"/>
          </ac:spMkLst>
        </pc:spChg>
        <pc:spChg chg="add 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2:05:31.127" v="4847" actId="20577"/>
          <ac:spMkLst>
            <pc:docMk/>
            <pc:sldMk cId="1690057315" sldId="331"/>
            <ac:spMk id="63" creationId="{C14FEB92-9B59-44D9-AF47-20B0E942E08D}"/>
          </ac:spMkLst>
        </pc:s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3" creationId="{C7D3CF81-817C-4B91-ADB9-339FD5EADE92}"/>
          </ac:grpSpMkLst>
        </pc:gr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7" creationId="{98018C10-1A3D-49C2-BFFB-224497D10375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1" creationId="{606A1448-E896-4B1C-BB99-B94733FAA6EF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5" creationId="{66BDC162-2AB2-456F-AC06-70A5A2BDE29B}"/>
          </ac:grpSpMkLst>
        </pc:grpChg>
        <pc:picChg chg="del">
          <ac:chgData name="NGUYEN PHAM ANH THU" userId="baf72463-252b-4d5f-a6ca-5a6327a9888d" providerId="ADAL" clId="{C81F71A6-D9A8-4A53-B7D0-1F9A8D12FD7E}" dt="2021-12-14T01:16:28.696" v="3736" actId="478"/>
          <ac:picMkLst>
            <pc:docMk/>
            <pc:sldMk cId="1690057315" sldId="331"/>
            <ac:picMk id="12" creationId="{CCEC1B11-423F-43F9-98D0-0F13278930EB}"/>
          </ac:picMkLst>
        </pc:picChg>
        <pc:picChg chg="del">
          <ac:chgData name="NGUYEN PHAM ANH THU" userId="baf72463-252b-4d5f-a6ca-5a6327a9888d" providerId="ADAL" clId="{C81F71A6-D9A8-4A53-B7D0-1F9A8D12FD7E}" dt="2021-12-14T01:15:08.197" v="3725" actId="478"/>
          <ac:picMkLst>
            <pc:docMk/>
            <pc:sldMk cId="1690057315" sldId="331"/>
            <ac:picMk id="16" creationId="{D222A197-9BCB-456F-AC6A-63A1957479AE}"/>
          </ac:picMkLst>
        </pc:picChg>
        <pc:picChg chg="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2" creationId="{F17A9D13-FA9A-4ADF-8E55-A1167ED3413D}"/>
          </ac:picMkLst>
        </pc:picChg>
        <pc:picChg chg="add 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4" creationId="{278DA857-4D65-43EA-9AD6-08DE842CC093}"/>
          </ac:picMkLst>
        </pc:picChg>
        <pc:picChg chg="add mod">
          <ac:chgData name="NGUYEN PHAM ANH THU" userId="baf72463-252b-4d5f-a6ca-5a6327a9888d" providerId="ADAL" clId="{C81F71A6-D9A8-4A53-B7D0-1F9A8D12FD7E}" dt="2021-12-14T01:33:49.913" v="3745" actId="1076"/>
          <ac:picMkLst>
            <pc:docMk/>
            <pc:sldMk cId="1690057315" sldId="331"/>
            <ac:picMk id="29" creationId="{981578C1-1660-4052-87CF-E537AEEA9F7D}"/>
          </ac:picMkLst>
        </pc:picChg>
        <pc:picChg chg="add del mod ord">
          <ac:chgData name="NGUYEN PHAM ANH THU" userId="baf72463-252b-4d5f-a6ca-5a6327a9888d" providerId="ADAL" clId="{C81F71A6-D9A8-4A53-B7D0-1F9A8D12FD7E}" dt="2021-12-14T01:35:53.562" v="3963" actId="478"/>
          <ac:picMkLst>
            <pc:docMk/>
            <pc:sldMk cId="1690057315" sldId="331"/>
            <ac:picMk id="30" creationId="{10E2B2F5-DC71-4E7C-A275-6EF970A7AC9F}"/>
          </ac:picMkLst>
        </pc:picChg>
        <pc:picChg chg="del">
          <ac:chgData name="NGUYEN PHAM ANH THU" userId="baf72463-252b-4d5f-a6ca-5a6327a9888d" providerId="ADAL" clId="{C81F71A6-D9A8-4A53-B7D0-1F9A8D12FD7E}" dt="2021-12-14T01:16:19.098" v="3729" actId="478"/>
          <ac:picMkLst>
            <pc:docMk/>
            <pc:sldMk cId="1690057315" sldId="331"/>
            <ac:picMk id="87" creationId="{74834CEB-1C1B-4365-92EC-0F90C7C24525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65893885" sldId="332"/>
        </pc:sldMkLst>
        <pc:spChg chg="mod">
          <ac:chgData name="NGUYEN PHAM ANH THU" userId="baf72463-252b-4d5f-a6ca-5a6327a9888d" providerId="ADAL" clId="{C81F71A6-D9A8-4A53-B7D0-1F9A8D12FD7E}" dt="2021-12-14T01:37:43.979" v="4043" actId="20577"/>
          <ac:spMkLst>
            <pc:docMk/>
            <pc:sldMk cId="665893885" sldId="332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4T01:53:49.952" v="4349" actId="14100"/>
          <ac:spMkLst>
            <pc:docMk/>
            <pc:sldMk cId="665893885" sldId="332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4T01:53:01.842" v="4345" actId="20577"/>
          <ac:spMkLst>
            <pc:docMk/>
            <pc:sldMk cId="665893885" sldId="332"/>
            <ac:spMk id="30" creationId="{9F386AF6-7F25-4BF6-9F7D-19388138F5D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52" creationId="{7A9228DB-2355-4E25-9664-B7A72D624116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1" creationId="{25FA31C9-7779-4B1C-B791-D4929DDF2654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2" creationId="{8DC12402-0616-45CF-A06E-ED43F83FD5B1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6:08:51.090" v="7828" actId="13926"/>
          <ac:spMkLst>
            <pc:docMk/>
            <pc:sldMk cId="665893885" sldId="332"/>
            <ac:spMk id="76" creationId="{DAE12845-BB13-4A8A-84C0-2C4A4C8774C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102" creationId="{C7DA9DBA-D3E9-4659-9965-52E593F61664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3" creationId="{EA9D82B5-7F00-4A18-9517-843E2D355EF4}"/>
          </ac:spMkLst>
        </pc:spChg>
        <pc:spChg chg="add del mod">
          <ac:chgData name="NGUYEN PHAM ANH THU" userId="baf72463-252b-4d5f-a6ca-5a6327a9888d" providerId="ADAL" clId="{C81F71A6-D9A8-4A53-B7D0-1F9A8D12FD7E}" dt="2021-12-14T01:40:10.617" v="4067" actId="478"/>
          <ac:spMkLst>
            <pc:docMk/>
            <pc:sldMk cId="665893885" sldId="332"/>
            <ac:spMk id="114" creationId="{0487F425-E500-40A4-8502-5C329C3419E1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5" creationId="{353895E0-6F11-44C5-9E7C-F334D20E694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7" creationId="{9B43C6BD-92B0-4DA6-86AA-AA53B444E944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8" creationId="{A7814633-6553-4AF6-BC4C-E5B2F24AC442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0" creationId="{F72EECCE-0DF1-4A77-931B-839B30DE8D56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1" creationId="{E3B5922C-5E77-405F-972F-2109C31C9C9F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22" creationId="{6316E369-163A-46C1-B013-CEDEF4AF5A96}"/>
          </ac:spMkLst>
        </pc:spChg>
        <pc:spChg chg="add del mod">
          <ac:chgData name="NGUYEN PHAM ANH THU" userId="baf72463-252b-4d5f-a6ca-5a6327a9888d" providerId="ADAL" clId="{C81F71A6-D9A8-4A53-B7D0-1F9A8D12FD7E}" dt="2021-12-14T01:40:09.843" v="4066" actId="478"/>
          <ac:spMkLst>
            <pc:docMk/>
            <pc:sldMk cId="665893885" sldId="332"/>
            <ac:spMk id="123" creationId="{5A504FAE-0EA5-4413-9188-C45C3B59F43B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4" creationId="{82620344-7190-428A-9C2B-2A10DBC62DD0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5" creationId="{69042589-3E6F-41F5-B9EF-F714D8F31734}"/>
          </ac:spMkLst>
        </pc:spChg>
        <pc:spChg chg="del mod topLvl">
          <ac:chgData name="NGUYEN PHAM ANH THU" userId="baf72463-252b-4d5f-a6ca-5a6327a9888d" providerId="ADAL" clId="{C81F71A6-D9A8-4A53-B7D0-1F9A8D12FD7E}" dt="2021-12-14T01:40:17.575" v="4073" actId="478"/>
          <ac:spMkLst>
            <pc:docMk/>
            <pc:sldMk cId="665893885" sldId="332"/>
            <ac:spMk id="127" creationId="{3C6E1CF9-1314-4BC6-AC58-3152DEB8B170}"/>
          </ac:spMkLst>
        </pc:spChg>
        <pc:spChg chg="del mod topLvl">
          <ac:chgData name="NGUYEN PHAM ANH THU" userId="baf72463-252b-4d5f-a6ca-5a6327a9888d" providerId="ADAL" clId="{C81F71A6-D9A8-4A53-B7D0-1F9A8D12FD7E}" dt="2021-12-14T01:40:13.723" v="4070" actId="478"/>
          <ac:spMkLst>
            <pc:docMk/>
            <pc:sldMk cId="665893885" sldId="332"/>
            <ac:spMk id="128" creationId="{04C779E6-8AEA-45F7-A377-96225D26798E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0" creationId="{E9EDD827-F96B-417F-8A46-630AAF54F1B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1" creationId="{A0DED262-4237-41F1-B969-3AD3526A06F5}"/>
          </ac:spMkLst>
        </pc:spChg>
        <pc:spChg chg="add del mod">
          <ac:chgData name="NGUYEN PHAM ANH THU" userId="baf72463-252b-4d5f-a6ca-5a6327a9888d" providerId="ADAL" clId="{C81F71A6-D9A8-4A53-B7D0-1F9A8D12FD7E}" dt="2021-12-14T01:40:12.169" v="4069" actId="478"/>
          <ac:spMkLst>
            <pc:docMk/>
            <pc:sldMk cId="665893885" sldId="332"/>
            <ac:spMk id="132" creationId="{969A3F92-6825-45B3-B541-FAD86220D418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4" creationId="{FFEE7E0C-0D1A-4EE3-9F44-3EB6C1252347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5" creationId="{DCD2AC0C-0110-4E0B-875E-3D29F5B44C2F}"/>
          </ac:spMkLst>
        </pc:spChg>
        <pc:spChg chg="add mod">
          <ac:chgData name="NGUYEN PHAM ANH THU" userId="baf72463-252b-4d5f-a6ca-5a6327a9888d" providerId="ADAL" clId="{C81F71A6-D9A8-4A53-B7D0-1F9A8D12FD7E}" dt="2021-12-14T01:45:52.223" v="4131" actId="208"/>
          <ac:spMkLst>
            <pc:docMk/>
            <pc:sldMk cId="665893885" sldId="332"/>
            <ac:spMk id="144" creationId="{CE09366C-AFF9-4BE1-B962-110D9FBC48FC}"/>
          </ac:spMkLst>
        </pc:spChg>
        <pc:spChg chg="add del mod">
          <ac:chgData name="NGUYEN PHAM ANH THU" userId="baf72463-252b-4d5f-a6ca-5a6327a9888d" providerId="ADAL" clId="{C81F71A6-D9A8-4A53-B7D0-1F9A8D12FD7E}" dt="2021-12-14T01:48:09.515" v="4156" actId="478"/>
          <ac:spMkLst>
            <pc:docMk/>
            <pc:sldMk cId="665893885" sldId="332"/>
            <ac:spMk id="145" creationId="{F34CF3F1-E7A3-4493-AB19-3A165311920B}"/>
          </ac:spMkLst>
        </pc:spChg>
        <pc:spChg chg="add mod">
          <ac:chgData name="NGUYEN PHAM ANH THU" userId="baf72463-252b-4d5f-a6ca-5a6327a9888d" providerId="ADAL" clId="{C81F71A6-D9A8-4A53-B7D0-1F9A8D12FD7E}" dt="2021-12-14T01:47:32.735" v="4146" actId="1076"/>
          <ac:spMkLst>
            <pc:docMk/>
            <pc:sldMk cId="665893885" sldId="332"/>
            <ac:spMk id="146" creationId="{466A6474-034E-4C31-9BAB-4BCC99DF0B91}"/>
          </ac:spMkLst>
        </pc:spChg>
        <pc:spChg chg="mod">
          <ac:chgData name="NGUYEN PHAM ANH THU" userId="baf72463-252b-4d5f-a6ca-5a6327a9888d" providerId="ADAL" clId="{C81F71A6-D9A8-4A53-B7D0-1F9A8D12FD7E}" dt="2021-12-14T01:47:10.578" v="4143" actId="208"/>
          <ac:spMkLst>
            <pc:docMk/>
            <pc:sldMk cId="665893885" sldId="332"/>
            <ac:spMk id="148" creationId="{FD1C561A-DEAC-42C9-8A85-E8489E572DF4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49" creationId="{E21A9E67-3886-4AF7-9E7A-6833D742F5A6}"/>
          </ac:spMkLst>
        </pc:spChg>
        <pc:spChg chg="mod">
          <ac:chgData name="NGUYEN PHAM ANH THU" userId="baf72463-252b-4d5f-a6ca-5a6327a9888d" providerId="ADAL" clId="{C81F71A6-D9A8-4A53-B7D0-1F9A8D12FD7E}" dt="2021-12-14T01:46:07.827" v="4135" actId="208"/>
          <ac:spMkLst>
            <pc:docMk/>
            <pc:sldMk cId="665893885" sldId="332"/>
            <ac:spMk id="151" creationId="{EE221923-CC8B-42B5-B7B2-3D44A9061BBE}"/>
          </ac:spMkLst>
        </pc:spChg>
        <pc:spChg chg="mod">
          <ac:chgData name="NGUYEN PHAM ANH THU" userId="baf72463-252b-4d5f-a6ca-5a6327a9888d" providerId="ADAL" clId="{C81F71A6-D9A8-4A53-B7D0-1F9A8D12FD7E}" dt="2021-12-14T01:46:04.245" v="4133" actId="207"/>
          <ac:spMkLst>
            <pc:docMk/>
            <pc:sldMk cId="665893885" sldId="332"/>
            <ac:spMk id="152" creationId="{BD42781F-F88C-4B42-8CB2-825C258A982D}"/>
          </ac:spMkLst>
        </pc:spChg>
        <pc:spChg chg="add mod">
          <ac:chgData name="NGUYEN PHAM ANH THU" userId="baf72463-252b-4d5f-a6ca-5a6327a9888d" providerId="ADAL" clId="{C81F71A6-D9A8-4A53-B7D0-1F9A8D12FD7E}" dt="2021-12-14T01:45:11.375" v="4127" actId="164"/>
          <ac:spMkLst>
            <pc:docMk/>
            <pc:sldMk cId="665893885" sldId="332"/>
            <ac:spMk id="153" creationId="{0421CE5A-7E9E-48C1-94A5-8D70CF4150C5}"/>
          </ac:spMkLst>
        </pc:spChg>
        <pc:spChg chg="add del mod">
          <ac:chgData name="NGUYEN PHAM ANH THU" userId="baf72463-252b-4d5f-a6ca-5a6327a9888d" providerId="ADAL" clId="{C81F71A6-D9A8-4A53-B7D0-1F9A8D12FD7E}" dt="2021-12-14T01:48:08.804" v="4155" actId="478"/>
          <ac:spMkLst>
            <pc:docMk/>
            <pc:sldMk cId="665893885" sldId="332"/>
            <ac:spMk id="154" creationId="{60CF2DD2-1C5F-45E2-BF1C-6363238471F2}"/>
          </ac:spMkLst>
        </pc:spChg>
        <pc:spChg chg="add del mod">
          <ac:chgData name="NGUYEN PHAM ANH THU" userId="baf72463-252b-4d5f-a6ca-5a6327a9888d" providerId="ADAL" clId="{C81F71A6-D9A8-4A53-B7D0-1F9A8D12FD7E}" dt="2021-12-14T01:48:07.088" v="4154" actId="478"/>
          <ac:spMkLst>
            <pc:docMk/>
            <pc:sldMk cId="665893885" sldId="332"/>
            <ac:spMk id="155" creationId="{C103FD43-0E5D-49A8-93A1-14BA1700C1CB}"/>
          </ac:spMkLst>
        </pc:spChg>
        <pc:spChg chg="add mod">
          <ac:chgData name="NGUYEN PHAM ANH THU" userId="baf72463-252b-4d5f-a6ca-5a6327a9888d" providerId="ADAL" clId="{C81F71A6-D9A8-4A53-B7D0-1F9A8D12FD7E}" dt="2021-12-14T01:48:37.098" v="4163" actId="208"/>
          <ac:spMkLst>
            <pc:docMk/>
            <pc:sldMk cId="665893885" sldId="332"/>
            <ac:spMk id="156" creationId="{D2967DC4-4A9D-4ABC-8479-42B70796B3D4}"/>
          </ac:spMkLst>
        </pc:spChg>
        <pc:spChg chg="del mod topLvl">
          <ac:chgData name="NGUYEN PHAM ANH THU" userId="baf72463-252b-4d5f-a6ca-5a6327a9888d" providerId="ADAL" clId="{C81F71A6-D9A8-4A53-B7D0-1F9A8D12FD7E}" dt="2021-12-14T01:48:06.194" v="4153" actId="478"/>
          <ac:spMkLst>
            <pc:docMk/>
            <pc:sldMk cId="665893885" sldId="332"/>
            <ac:spMk id="158" creationId="{F8123428-55F0-4016-BE9A-B10D0D9CB1BC}"/>
          </ac:spMkLst>
        </pc:spChg>
        <pc:spChg chg="del mod topLvl">
          <ac:chgData name="NGUYEN PHAM ANH THU" userId="baf72463-252b-4d5f-a6ca-5a6327a9888d" providerId="ADAL" clId="{C81F71A6-D9A8-4A53-B7D0-1F9A8D12FD7E}" dt="2021-12-14T01:48:05.344" v="4152" actId="478"/>
          <ac:spMkLst>
            <pc:docMk/>
            <pc:sldMk cId="665893885" sldId="332"/>
            <ac:spMk id="159" creationId="{3064D7F5-A748-4BF0-9E66-F5F39CE18456}"/>
          </ac:spMkLst>
        </pc:spChg>
        <pc:spChg chg="mod">
          <ac:chgData name="NGUYEN PHAM ANH THU" userId="baf72463-252b-4d5f-a6ca-5a6327a9888d" providerId="ADAL" clId="{C81F71A6-D9A8-4A53-B7D0-1F9A8D12FD7E}" dt="2021-12-14T01:46:55.025" v="4139" actId="208"/>
          <ac:spMkLst>
            <pc:docMk/>
            <pc:sldMk cId="665893885" sldId="332"/>
            <ac:spMk id="161" creationId="{4465F8EE-2DD3-490B-ADBB-6D002D481358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2" creationId="{7A0FF7BD-D892-4B3E-A61F-F3BC65115267}"/>
          </ac:spMkLst>
        </pc:spChg>
        <pc:spChg chg="add mod">
          <ac:chgData name="NGUYEN PHAM ANH THU" userId="baf72463-252b-4d5f-a6ca-5a6327a9888d" providerId="ADAL" clId="{C81F71A6-D9A8-4A53-B7D0-1F9A8D12FD7E}" dt="2021-12-14T01:48:29.945" v="4161" actId="1076"/>
          <ac:spMkLst>
            <pc:docMk/>
            <pc:sldMk cId="665893885" sldId="332"/>
            <ac:spMk id="163" creationId="{C43E6407-E881-4226-9DDB-FCC46155DDBB}"/>
          </ac:spMkLst>
        </pc:spChg>
        <pc:spChg chg="mod">
          <ac:chgData name="NGUYEN PHAM ANH THU" userId="baf72463-252b-4d5f-a6ca-5a6327a9888d" providerId="ADAL" clId="{C81F71A6-D9A8-4A53-B7D0-1F9A8D12FD7E}" dt="2021-12-14T01:48:20.428" v="4158" actId="208"/>
          <ac:spMkLst>
            <pc:docMk/>
            <pc:sldMk cId="665893885" sldId="332"/>
            <ac:spMk id="165" creationId="{4EC1A37F-66F4-4D98-9A20-C2F82B478743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6" creationId="{83A18358-976B-44C0-8E9A-FA39989D55CA}"/>
          </ac:spMkLst>
        </pc:spChg>
        <pc:grpChg chg="mod">
          <ac:chgData name="NGUYEN PHAM ANH THU" userId="baf72463-252b-4d5f-a6ca-5a6327a9888d" providerId="ADAL" clId="{C81F71A6-D9A8-4A53-B7D0-1F9A8D12FD7E}" dt="2021-12-14T01:53:21.079" v="4348" actId="1076"/>
          <ac:grpSpMkLst>
            <pc:docMk/>
            <pc:sldMk cId="665893885" sldId="332"/>
            <ac:grpSpMk id="2" creationId="{EB39B630-35A3-4239-941A-7CB057D90890}"/>
          </ac:grpSpMkLst>
        </pc:grpChg>
        <pc:grpChg chg="add mod">
          <ac:chgData name="NGUYEN PHAM ANH THU" userId="baf72463-252b-4d5f-a6ca-5a6327a9888d" providerId="ADAL" clId="{C81F71A6-D9A8-4A53-B7D0-1F9A8D12FD7E}" dt="2021-12-14T01:45:18.192" v="4128" actId="1076"/>
          <ac:grpSpMkLst>
            <pc:docMk/>
            <pc:sldMk cId="665893885" sldId="332"/>
            <ac:grpSpMk id="3" creationId="{0DC243C2-CDBB-41B6-95C0-4207EFF34D5F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8" creationId="{8ACED95F-8D88-4A35-9D36-E8609BF62375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3" creationId="{510AA2F0-44BC-4FD3-BBEA-CE3F3B2581DD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6" creationId="{5541607E-54EB-44D0-B23D-7259A9E62F99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3" creationId="{7EC3A7EB-321D-4AD1-AF99-F28AA689D413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6" creationId="{743B7270-091C-44E8-8462-E4B18499132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70" creationId="{253993A7-BEF7-4B95-B136-683C1C8FF244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3" creationId="{CAF0E36C-53F5-47BB-B87D-558D7569A8A7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6" creationId="{7A3D4A40-CEF6-4E02-910A-1B1A44D8EC38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9" creationId="{6A21D4B5-DF6C-4A56-A6B8-33EEFA78EE8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103" creationId="{5AE15D19-7085-41E3-8320-36EC92F5A9E1}"/>
          </ac:grpSpMkLst>
        </pc:grpChg>
        <pc:grpChg chg="add del mod">
          <ac:chgData name="NGUYEN PHAM ANH THU" userId="baf72463-252b-4d5f-a6ca-5a6327a9888d" providerId="ADAL" clId="{C81F71A6-D9A8-4A53-B7D0-1F9A8D12FD7E}" dt="2021-12-14T01:40:21.813" v="4075" actId="478"/>
          <ac:grpSpMkLst>
            <pc:docMk/>
            <pc:sldMk cId="665893885" sldId="332"/>
            <ac:grpSpMk id="116" creationId="{19ECA31A-ED57-4122-84E0-90A640B13815}"/>
          </ac:grpSpMkLst>
        </pc:grpChg>
        <pc:grpChg chg="add del mod">
          <ac:chgData name="NGUYEN PHAM ANH THU" userId="baf72463-252b-4d5f-a6ca-5a6327a9888d" providerId="ADAL" clId="{C81F71A6-D9A8-4A53-B7D0-1F9A8D12FD7E}" dt="2021-12-14T01:40:23.084" v="4076" actId="478"/>
          <ac:grpSpMkLst>
            <pc:docMk/>
            <pc:sldMk cId="665893885" sldId="332"/>
            <ac:grpSpMk id="119" creationId="{FE6D0F39-1A51-45B2-923E-0076BA6E46A8}"/>
          </ac:grpSpMkLst>
        </pc:grpChg>
        <pc:grpChg chg="add del mod">
          <ac:chgData name="NGUYEN PHAM ANH THU" userId="baf72463-252b-4d5f-a6ca-5a6327a9888d" providerId="ADAL" clId="{C81F71A6-D9A8-4A53-B7D0-1F9A8D12FD7E}" dt="2021-12-14T01:40:13.723" v="4070" actId="478"/>
          <ac:grpSpMkLst>
            <pc:docMk/>
            <pc:sldMk cId="665893885" sldId="332"/>
            <ac:grpSpMk id="126" creationId="{11005D27-2D05-4147-A8A3-5065D17842A1}"/>
          </ac:grpSpMkLst>
        </pc:grpChg>
        <pc:grpChg chg="add del mod">
          <ac:chgData name="NGUYEN PHAM ANH THU" userId="baf72463-252b-4d5f-a6ca-5a6327a9888d" providerId="ADAL" clId="{C81F71A6-D9A8-4A53-B7D0-1F9A8D12FD7E}" dt="2021-12-14T01:40:19.380" v="4074" actId="478"/>
          <ac:grpSpMkLst>
            <pc:docMk/>
            <pc:sldMk cId="665893885" sldId="332"/>
            <ac:grpSpMk id="129" creationId="{242A2407-02BC-40E0-B0DD-7770240028D0}"/>
          </ac:grpSpMkLst>
        </pc:grpChg>
        <pc:grpChg chg="add del mod">
          <ac:chgData name="NGUYEN PHAM ANH THU" userId="baf72463-252b-4d5f-a6ca-5a6327a9888d" providerId="ADAL" clId="{C81F71A6-D9A8-4A53-B7D0-1F9A8D12FD7E}" dt="2021-12-14T01:40:11.588" v="4068" actId="478"/>
          <ac:grpSpMkLst>
            <pc:docMk/>
            <pc:sldMk cId="665893885" sldId="332"/>
            <ac:grpSpMk id="133" creationId="{59DDDA2A-D139-4126-BA4B-0F32445B3D6D}"/>
          </ac:grpSpMkLst>
        </pc:grpChg>
        <pc:grpChg chg="add mod">
          <ac:chgData name="NGUYEN PHAM ANH THU" userId="baf72463-252b-4d5f-a6ca-5a6327a9888d" providerId="ADAL" clId="{C81F71A6-D9A8-4A53-B7D0-1F9A8D12FD7E}" dt="2021-12-14T01:47:32.735" v="4146" actId="1076"/>
          <ac:grpSpMkLst>
            <pc:docMk/>
            <pc:sldMk cId="665893885" sldId="332"/>
            <ac:grpSpMk id="147" creationId="{540B7ECE-E25C-45CA-A2D7-6D27F64193FA}"/>
          </ac:grpSpMkLst>
        </pc:grpChg>
        <pc:grpChg chg="add mod">
          <ac:chgData name="NGUYEN PHAM ANH THU" userId="baf72463-252b-4d5f-a6ca-5a6327a9888d" providerId="ADAL" clId="{C81F71A6-D9A8-4A53-B7D0-1F9A8D12FD7E}" dt="2021-12-14T01:46:35.299" v="4137" actId="1076"/>
          <ac:grpSpMkLst>
            <pc:docMk/>
            <pc:sldMk cId="665893885" sldId="332"/>
            <ac:grpSpMk id="150" creationId="{A14BAE70-1B2D-4027-B2E9-DBD26D326EAA}"/>
          </ac:grpSpMkLst>
        </pc:grpChg>
        <pc:grpChg chg="add del mod">
          <ac:chgData name="NGUYEN PHAM ANH THU" userId="baf72463-252b-4d5f-a6ca-5a6327a9888d" providerId="ADAL" clId="{C81F71A6-D9A8-4A53-B7D0-1F9A8D12FD7E}" dt="2021-12-14T01:48:05.344" v="4152" actId="478"/>
          <ac:grpSpMkLst>
            <pc:docMk/>
            <pc:sldMk cId="665893885" sldId="332"/>
            <ac:grpSpMk id="157" creationId="{FA5E4CD9-BD38-48C6-BE59-3D5F535131D9}"/>
          </ac:grpSpMkLst>
        </pc:grpChg>
        <pc:grpChg chg="add mod">
          <ac:chgData name="NGUYEN PHAM ANH THU" userId="baf72463-252b-4d5f-a6ca-5a6327a9888d" providerId="ADAL" clId="{C81F71A6-D9A8-4A53-B7D0-1F9A8D12FD7E}" dt="2021-12-14T01:47:54.617" v="4150" actId="1076"/>
          <ac:grpSpMkLst>
            <pc:docMk/>
            <pc:sldMk cId="665893885" sldId="332"/>
            <ac:grpSpMk id="160" creationId="{A749D4A7-639A-4F95-AD69-C024E7EE87CA}"/>
          </ac:grpSpMkLst>
        </pc:grpChg>
        <pc:grpChg chg="add mod">
          <ac:chgData name="NGUYEN PHAM ANH THU" userId="baf72463-252b-4d5f-a6ca-5a6327a9888d" providerId="ADAL" clId="{C81F71A6-D9A8-4A53-B7D0-1F9A8D12FD7E}" dt="2021-12-14T01:48:29.945" v="4161" actId="1076"/>
          <ac:grpSpMkLst>
            <pc:docMk/>
            <pc:sldMk cId="665893885" sldId="332"/>
            <ac:grpSpMk id="164" creationId="{899AC501-5716-44FF-96B0-4CCDA25E6976}"/>
          </ac:grpSpMkLst>
        </pc:grpChg>
        <pc:picChg chg="add del mod">
          <ac:chgData name="NGUYEN PHAM ANH THU" userId="baf72463-252b-4d5f-a6ca-5a6327a9888d" providerId="ADAL" clId="{C81F71A6-D9A8-4A53-B7D0-1F9A8D12FD7E}" dt="2021-12-14T01:47:41.071" v="4149" actId="1076"/>
          <ac:picMkLst>
            <pc:docMk/>
            <pc:sldMk cId="665893885" sldId="332"/>
            <ac:picMk id="4" creationId="{BE9CB1FE-4BBB-4B47-B2D8-ABE2473BC76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8" creationId="{3D07D2BA-121B-4434-8D32-A3E8E30390F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39" creationId="{E4D9BEE5-FED4-4E0E-B574-7854727DE09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0" creationId="{6DDBFAAE-D929-416C-BB76-6ABEB4A835D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1" creationId="{6A43FD47-E2A5-4AC0-A435-D9B173E723EB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78" creationId="{7B13AB6F-EC4F-47B8-AB7A-3A2938FFD878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79" creationId="{E8E6465A-BF4B-4A80-85D5-BC0082220562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0" creationId="{39985030-BA1C-4D87-A856-1DB57F52F385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1" creationId="{09B41D03-596F-4CE5-93E8-4FAAB8F1142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2" creationId="{AD5DF4DF-F7DF-4B18-AD4C-FF0CEF95E386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3" creationId="{73BEFE3C-37AA-4276-8FA8-D9A54790ED7D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4" creationId="{5698E4F9-ABD9-4099-B5EE-0C3225E4F15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5" creationId="{459E9C0A-F460-4B68-92E6-F30BE9AC9F2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6" creationId="{5CF95DC0-A617-4C58-A90F-18FF4188ADEB}"/>
          </ac:picMkLst>
        </pc:picChg>
        <pc:picChg chg="del">
          <ac:chgData name="NGUYEN PHAM ANH THU" userId="baf72463-252b-4d5f-a6ca-5a6327a9888d" providerId="ADAL" clId="{C81F71A6-D9A8-4A53-B7D0-1F9A8D12FD7E}" dt="2021-12-14T01:38:45.107" v="4055" actId="478"/>
          <ac:picMkLst>
            <pc:docMk/>
            <pc:sldMk cId="665893885" sldId="332"/>
            <ac:picMk id="87" creationId="{86A1E43F-A518-4230-A3CB-9A2B0CEF8EC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8" creationId="{0D64916B-E2DA-4782-BCBE-13843C503847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9" creationId="{ADD215D5-2409-4D9A-B8BA-B58C01D4896A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0" creationId="{DFABD865-3117-4BC8-955E-1A43AB66C0E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1" creationId="{B184455C-EDC4-41F9-AFAF-A5901DF6BF46}"/>
          </ac:picMkLst>
        </pc:picChg>
        <pc:picChg chg="add del mod">
          <ac:chgData name="NGUYEN PHAM ANH THU" userId="baf72463-252b-4d5f-a6ca-5a6327a9888d" providerId="ADAL" clId="{C81F71A6-D9A8-4A53-B7D0-1F9A8D12FD7E}" dt="2021-12-14T01:39:26.043" v="4058" actId="478"/>
          <ac:picMkLst>
            <pc:docMk/>
            <pc:sldMk cId="665893885" sldId="332"/>
            <ac:picMk id="92" creationId="{8AFB1445-D6F1-40B8-8E2E-604B3516B0A9}"/>
          </ac:picMkLst>
        </pc:picChg>
        <pc:picChg chg="add del mod">
          <ac:chgData name="NGUYEN PHAM ANH THU" userId="baf72463-252b-4d5f-a6ca-5a6327a9888d" providerId="ADAL" clId="{C81F71A6-D9A8-4A53-B7D0-1F9A8D12FD7E}" dt="2021-12-14T01:39:26.629" v="4059" actId="478"/>
          <ac:picMkLst>
            <pc:docMk/>
            <pc:sldMk cId="665893885" sldId="332"/>
            <ac:picMk id="106" creationId="{1F05E95D-B944-4D80-ACE1-23E48960D8A0}"/>
          </ac:picMkLst>
        </pc:picChg>
        <pc:picChg chg="add del mod">
          <ac:chgData name="NGUYEN PHAM ANH THU" userId="baf72463-252b-4d5f-a6ca-5a6327a9888d" providerId="ADAL" clId="{C81F71A6-D9A8-4A53-B7D0-1F9A8D12FD7E}" dt="2021-12-14T01:39:27.250" v="4060" actId="478"/>
          <ac:picMkLst>
            <pc:docMk/>
            <pc:sldMk cId="665893885" sldId="332"/>
            <ac:picMk id="107" creationId="{95903E9C-3044-4BC4-BE00-555FF67F5201}"/>
          </ac:picMkLst>
        </pc:picChg>
        <pc:picChg chg="add del mod">
          <ac:chgData name="NGUYEN PHAM ANH THU" userId="baf72463-252b-4d5f-a6ca-5a6327a9888d" providerId="ADAL" clId="{C81F71A6-D9A8-4A53-B7D0-1F9A8D12FD7E}" dt="2021-12-14T01:39:27.783" v="4061" actId="478"/>
          <ac:picMkLst>
            <pc:docMk/>
            <pc:sldMk cId="665893885" sldId="332"/>
            <ac:picMk id="108" creationId="{8DC90154-7244-4558-A98B-A252294DDED7}"/>
          </ac:picMkLst>
        </pc:picChg>
        <pc:picChg chg="add del mod">
          <ac:chgData name="NGUYEN PHAM ANH THU" userId="baf72463-252b-4d5f-a6ca-5a6327a9888d" providerId="ADAL" clId="{C81F71A6-D9A8-4A53-B7D0-1F9A8D12FD7E}" dt="2021-12-14T01:43:29.993" v="4108" actId="478"/>
          <ac:picMkLst>
            <pc:docMk/>
            <pc:sldMk cId="665893885" sldId="332"/>
            <ac:picMk id="109" creationId="{9868FE68-A496-47D2-84C3-0A33619C5BAD}"/>
          </ac:picMkLst>
        </pc:picChg>
        <pc:picChg chg="add del mod">
          <ac:chgData name="NGUYEN PHAM ANH THU" userId="baf72463-252b-4d5f-a6ca-5a6327a9888d" providerId="ADAL" clId="{C81F71A6-D9A8-4A53-B7D0-1F9A8D12FD7E}" dt="2021-12-14T01:39:25.174" v="4057" actId="478"/>
          <ac:picMkLst>
            <pc:docMk/>
            <pc:sldMk cId="665893885" sldId="332"/>
            <ac:picMk id="110" creationId="{2E4F0FCF-7E42-42EB-B581-B413221E227F}"/>
          </ac:picMkLst>
        </pc:picChg>
        <pc:picChg chg="add del mod">
          <ac:chgData name="NGUYEN PHAM ANH THU" userId="baf72463-252b-4d5f-a6ca-5a6327a9888d" providerId="ADAL" clId="{C81F71A6-D9A8-4A53-B7D0-1F9A8D12FD7E}" dt="2021-12-14T01:39:28.333" v="4062" actId="478"/>
          <ac:picMkLst>
            <pc:docMk/>
            <pc:sldMk cId="665893885" sldId="332"/>
            <ac:picMk id="111" creationId="{84DBC81F-5B7B-4903-9282-3A1976B2B3DF}"/>
          </ac:picMkLst>
        </pc:picChg>
        <pc:picChg chg="add del mod">
          <ac:chgData name="NGUYEN PHAM ANH THU" userId="baf72463-252b-4d5f-a6ca-5a6327a9888d" providerId="ADAL" clId="{C81F71A6-D9A8-4A53-B7D0-1F9A8D12FD7E}" dt="2021-12-14T01:40:02.543" v="4065" actId="478"/>
          <ac:picMkLst>
            <pc:docMk/>
            <pc:sldMk cId="665893885" sldId="332"/>
            <ac:picMk id="112" creationId="{13D7CFB9-07B6-4446-8D84-EED891B8838B}"/>
          </ac:picMkLst>
        </pc:picChg>
        <pc:picChg chg="add del mod ord">
          <ac:chgData name="NGUYEN PHAM ANH THU" userId="baf72463-252b-4d5f-a6ca-5a6327a9888d" providerId="ADAL" clId="{C81F71A6-D9A8-4A53-B7D0-1F9A8D12FD7E}" dt="2021-12-14T01:41:34.650" v="4086" actId="478"/>
          <ac:picMkLst>
            <pc:docMk/>
            <pc:sldMk cId="665893885" sldId="332"/>
            <ac:picMk id="136" creationId="{FE846567-3E53-476A-91ED-4DA03575D99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37" creationId="{8F95DFFF-BCC0-48B1-A780-A25F4C176130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8" creationId="{AE6F826B-B7BF-4135-89E0-FB8AFA83CDEA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9" creationId="{BCE95DC7-1435-4BF0-B4D8-0EE14D61412E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40" creationId="{20747C97-02FE-48A3-AB6B-97B0033903E5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41" creationId="{8D31A479-A527-499B-BFEE-B632B4301700}"/>
          </ac:picMkLst>
        </pc:picChg>
        <pc:picChg chg="add del mod">
          <ac:chgData name="NGUYEN PHAM ANH THU" userId="baf72463-252b-4d5f-a6ca-5a6327a9888d" providerId="ADAL" clId="{C81F71A6-D9A8-4A53-B7D0-1F9A8D12FD7E}" dt="2021-12-14T01:44:21.481" v="4115" actId="478"/>
          <ac:picMkLst>
            <pc:docMk/>
            <pc:sldMk cId="665893885" sldId="332"/>
            <ac:picMk id="142" creationId="{D29A7DA8-CD74-434A-A444-C49BDD96453B}"/>
          </ac:picMkLst>
        </pc:picChg>
        <pc:picChg chg="add del mod">
          <ac:chgData name="NGUYEN PHAM ANH THU" userId="baf72463-252b-4d5f-a6ca-5a6327a9888d" providerId="ADAL" clId="{C81F71A6-D9A8-4A53-B7D0-1F9A8D12FD7E}" dt="2021-12-14T01:44:22.491" v="4116" actId="478"/>
          <ac:picMkLst>
            <pc:docMk/>
            <pc:sldMk cId="665893885" sldId="332"/>
            <ac:picMk id="143" creationId="{790A4836-DDF7-4F24-B7B5-924C0BE97A1B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20:21.248" v="13623" actId="478"/>
        <pc:sldMkLst>
          <pc:docMk/>
          <pc:sldMk cId="3153792908" sldId="333"/>
        </pc:sldMkLst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19" creationId="{DCFE325E-D440-4CDA-8680-6F767226E5D2}"/>
          </ac:spMkLst>
        </pc:spChg>
        <pc:spChg chg="del">
          <ac:chgData name="NGUYEN PHAM ANH THU" userId="baf72463-252b-4d5f-a6ca-5a6327a9888d" providerId="ADAL" clId="{C81F71A6-D9A8-4A53-B7D0-1F9A8D12FD7E}" dt="2021-12-14T01:54:14.700" v="4353" actId="478"/>
          <ac:spMkLst>
            <pc:docMk/>
            <pc:sldMk cId="3153792908" sldId="333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32" creationId="{05737F8D-DFCC-48EB-AF2C-0829368F6BAA}"/>
          </ac:spMkLst>
        </pc:spChg>
        <pc:spChg chg="mod">
          <ac:chgData name="NGUYEN PHAM ANH THU" userId="baf72463-252b-4d5f-a6ca-5a6327a9888d" providerId="ADAL" clId="{C81F71A6-D9A8-4A53-B7D0-1F9A8D12FD7E}" dt="2021-12-14T06:08:15.697" v="7820" actId="13926"/>
          <ac:spMkLst>
            <pc:docMk/>
            <pc:sldMk cId="3153792908" sldId="333"/>
            <ac:spMk id="33" creationId="{0C72A789-549E-4D6A-960D-BDE85EB712F9}"/>
          </ac:spMkLst>
        </pc:spChg>
        <pc:spChg chg="add mod">
          <ac:chgData name="NGUYEN PHAM ANH THU" userId="baf72463-252b-4d5f-a6ca-5a6327a9888d" providerId="ADAL" clId="{C81F71A6-D9A8-4A53-B7D0-1F9A8D12FD7E}" dt="2021-12-14T04:44:52.851" v="7133" actId="1076"/>
          <ac:spMkLst>
            <pc:docMk/>
            <pc:sldMk cId="3153792908" sldId="333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4:47:42.898" v="7369" actId="14100"/>
          <ac:spMkLst>
            <pc:docMk/>
            <pc:sldMk cId="3153792908" sldId="333"/>
            <ac:spMk id="62" creationId="{DA8A4EED-B1F0-45E3-8707-57134881FE5E}"/>
          </ac:spMkLst>
        </pc:spChg>
        <pc:spChg chg="mod">
          <ac:chgData name="NGUYEN PHAM ANH THU" userId="baf72463-252b-4d5f-a6ca-5a6327a9888d" providerId="ADAL" clId="{C81F71A6-D9A8-4A53-B7D0-1F9A8D12FD7E}" dt="2021-12-14T04:47:59.581" v="7372" actId="14100"/>
          <ac:spMkLst>
            <pc:docMk/>
            <pc:sldMk cId="3153792908" sldId="333"/>
            <ac:spMk id="63" creationId="{C14FEB92-9B59-44D9-AF47-20B0E942E08D}"/>
          </ac:spMkLst>
        </pc:spChg>
        <pc:grpChg chg="mod">
          <ac:chgData name="NGUYEN PHAM ANH THU" userId="baf72463-252b-4d5f-a6ca-5a6327a9888d" providerId="ADAL" clId="{C81F71A6-D9A8-4A53-B7D0-1F9A8D12FD7E}" dt="2021-12-14T04:48:11.220" v="7373" actId="1076"/>
          <ac:grpSpMkLst>
            <pc:docMk/>
            <pc:sldMk cId="3153792908" sldId="333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17" creationId="{16CB8360-FB70-463A-81EE-1330AEE9E918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1" creationId="{606A1448-E896-4B1C-BB99-B94733FAA6EF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5" creationId="{66BDC162-2AB2-456F-AC06-70A5A2BDE29B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31" creationId="{7E27DE89-C75C-457C-BF7B-2B3BAE36BFE2}"/>
          </ac:grpSpMkLst>
        </pc:grpChg>
        <pc:graphicFrameChg chg="add del modGraphic">
          <ac:chgData name="NGUYEN PHAM ANH THU" userId="baf72463-252b-4d5f-a6ca-5a6327a9888d" providerId="ADAL" clId="{C81F71A6-D9A8-4A53-B7D0-1F9A8D12FD7E}" dt="2021-12-14T10:20:21.248" v="13623" actId="478"/>
          <ac:graphicFrameMkLst>
            <pc:docMk/>
            <pc:sldMk cId="3153792908" sldId="333"/>
            <ac:graphicFrameMk id="4" creationId="{E87DE5D1-E846-4304-9564-7642C6551B20}"/>
          </ac:graphicFrameMkLst>
        </pc:graphicFrameChg>
        <pc:picChg chg="mod">
          <ac:chgData name="NGUYEN PHAM ANH THU" userId="baf72463-252b-4d5f-a6ca-5a6327a9888d" providerId="ADAL" clId="{C81F71A6-D9A8-4A53-B7D0-1F9A8D12FD7E}" dt="2021-12-14T01:54:20.951" v="4354"/>
          <ac:picMkLst>
            <pc:docMk/>
            <pc:sldMk cId="3153792908" sldId="333"/>
            <ac:picMk id="18" creationId="{142DD859-7DC1-4C94-89C8-E0F75EEEADD6}"/>
          </ac:picMkLst>
        </pc:picChg>
        <pc:picChg chg="add mod">
          <ac:chgData name="NGUYEN PHAM ANH THU" userId="baf72463-252b-4d5f-a6ca-5a6327a9888d" providerId="ADAL" clId="{C81F71A6-D9A8-4A53-B7D0-1F9A8D12FD7E}" dt="2021-12-14T02:07:22.030" v="5044" actId="1076"/>
          <ac:picMkLst>
            <pc:docMk/>
            <pc:sldMk cId="3153792908" sldId="333"/>
            <ac:picMk id="20" creationId="{65271C45-35FD-47BC-BEA1-F7C0E66108EA}"/>
          </ac:picMkLst>
        </pc:picChg>
        <pc:picChg chg="del">
          <ac:chgData name="NGUYEN PHAM ANH THU" userId="baf72463-252b-4d5f-a6ca-5a6327a9888d" providerId="ADAL" clId="{C81F71A6-D9A8-4A53-B7D0-1F9A8D12FD7E}" dt="2021-12-14T01:54:14.700" v="4353" actId="478"/>
          <ac:picMkLst>
            <pc:docMk/>
            <pc:sldMk cId="3153792908" sldId="333"/>
            <ac:picMk id="24" creationId="{278DA857-4D65-43EA-9AD6-08DE842CC093}"/>
          </ac:picMkLst>
        </pc:picChg>
        <pc:picChg chg="del">
          <ac:chgData name="NGUYEN PHAM ANH THU" userId="baf72463-252b-4d5f-a6ca-5a6327a9888d" providerId="ADAL" clId="{C81F71A6-D9A8-4A53-B7D0-1F9A8D12FD7E}" dt="2021-12-14T01:54:29.855" v="4355" actId="478"/>
          <ac:picMkLst>
            <pc:docMk/>
            <pc:sldMk cId="3153792908" sldId="333"/>
            <ac:picMk id="29" creationId="{981578C1-1660-4052-87CF-E537AEEA9F7D}"/>
          </ac:picMkLst>
        </pc:picChg>
        <pc:picChg chg="del">
          <ac:chgData name="NGUYEN PHAM ANH THU" userId="baf72463-252b-4d5f-a6ca-5a6327a9888d" providerId="ADAL" clId="{C81F71A6-D9A8-4A53-B7D0-1F9A8D12FD7E}" dt="2021-12-14T01:54:31.156" v="4356" actId="478"/>
          <ac:picMkLst>
            <pc:docMk/>
            <pc:sldMk cId="3153792908" sldId="333"/>
            <ac:picMk id="30" creationId="{10E2B2F5-DC71-4E7C-A275-6EF970A7AC9F}"/>
          </ac:picMkLst>
        </pc:picChg>
        <pc:picChg chg="add mod ord">
          <ac:chgData name="NGUYEN PHAM ANH THU" userId="baf72463-252b-4d5f-a6ca-5a6327a9888d" providerId="ADAL" clId="{C81F71A6-D9A8-4A53-B7D0-1F9A8D12FD7E}" dt="2021-12-14T02:07:29.181" v="5046" actId="1076"/>
          <ac:picMkLst>
            <pc:docMk/>
            <pc:sldMk cId="3153792908" sldId="333"/>
            <ac:picMk id="35" creationId="{760BFF50-E59E-4413-B300-0ED4DB5053E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6" creationId="{EEFD6519-EB24-4944-963C-FFD7840740B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7" creationId="{6D33ED95-88BA-4F54-B317-6810AA7FD077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8" creationId="{87DFA816-2E42-48B8-AFE6-0438E918C059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9" creationId="{9087ECEC-BA33-44BB-A707-71CB3732114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0" creationId="{C710748C-4964-4FDD-B8CA-46C97C21D9E1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1" creationId="{9106E6D8-E499-4CB3-9363-6C89EE35332B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2" creationId="{BA671863-74CC-439D-AAF8-8E8A48209526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3" creationId="{72BD2F5E-B281-43A9-B51F-FFC067394E38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4" creationId="{AD99BD3E-ADAF-49C7-951E-7C0BC4612DD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5" creationId="{3F67C6C8-79B4-42A9-8E0E-0E454D9B97B3}"/>
          </ac:picMkLst>
        </pc:picChg>
      </pc:sldChg>
      <pc:sldChg chg="addSp delSp modSp add del mod addAnim delAnim modAnim">
        <pc:chgData name="NGUYEN PHAM ANH THU" userId="baf72463-252b-4d5f-a6ca-5a6327a9888d" providerId="ADAL" clId="{C81F71A6-D9A8-4A53-B7D0-1F9A8D12FD7E}" dt="2021-12-14T05:03:08.841" v="7481" actId="47"/>
        <pc:sldMkLst>
          <pc:docMk/>
          <pc:sldMk cId="2843379339" sldId="334"/>
        </pc:sldMkLst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5" creationId="{A502AFF2-15AE-4668-AD68-055BEA95B3AA}"/>
          </ac:spMkLst>
        </pc:spChg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2:08:33.162" v="5103" actId="20577"/>
          <ac:spMkLst>
            <pc:docMk/>
            <pc:sldMk cId="2843379339" sldId="334"/>
            <ac:spMk id="19" creationId="{DCFE325E-D440-4CDA-8680-6F767226E5D2}"/>
          </ac:spMkLst>
        </pc:spChg>
        <pc:spChg chg="mod topLvl">
          <ac:chgData name="NGUYEN PHAM ANH THU" userId="baf72463-252b-4d5f-a6ca-5a6327a9888d" providerId="ADAL" clId="{C81F71A6-D9A8-4A53-B7D0-1F9A8D12FD7E}" dt="2021-12-14T03:14:35.520" v="5211" actId="20577"/>
          <ac:spMkLst>
            <pc:docMk/>
            <pc:sldMk cId="2843379339" sldId="334"/>
            <ac:spMk id="29" creationId="{6D51D472-C98D-40BA-A4F4-9F2812B57D41}"/>
          </ac:spMkLst>
        </pc:spChg>
        <pc:spChg chg="mod">
          <ac:chgData name="NGUYEN PHAM ANH THU" userId="baf72463-252b-4d5f-a6ca-5a6327a9888d" providerId="ADAL" clId="{C81F71A6-D9A8-4A53-B7D0-1F9A8D12FD7E}" dt="2021-12-14T04:43:18.610" v="7007" actId="20577"/>
          <ac:spMkLst>
            <pc:docMk/>
            <pc:sldMk cId="2843379339" sldId="334"/>
            <ac:spMk id="34" creationId="{33F0FCBF-F3B7-47CC-B06C-D8B18DA64596}"/>
          </ac:spMkLst>
        </pc:spChg>
        <pc:spChg chg="add del mod">
          <ac:chgData name="NGUYEN PHAM ANH THU" userId="baf72463-252b-4d5f-a6ca-5a6327a9888d" providerId="ADAL" clId="{C81F71A6-D9A8-4A53-B7D0-1F9A8D12FD7E}" dt="2021-12-14T02:35:36.428" v="5117" actId="478"/>
          <ac:spMkLst>
            <pc:docMk/>
            <pc:sldMk cId="2843379339" sldId="334"/>
            <ac:spMk id="51" creationId="{3DD28E1D-88F0-4139-869E-D0861A06643E}"/>
          </ac:spMkLst>
        </pc:spChg>
        <pc:spChg chg="add mod">
          <ac:chgData name="NGUYEN PHAM ANH THU" userId="baf72463-252b-4d5f-a6ca-5a6327a9888d" providerId="ADAL" clId="{C81F71A6-D9A8-4A53-B7D0-1F9A8D12FD7E}" dt="2021-12-14T03:13:46.759" v="5194" actId="1076"/>
          <ac:spMkLst>
            <pc:docMk/>
            <pc:sldMk cId="2843379339" sldId="334"/>
            <ac:spMk id="52" creationId="{9B4FAA85-ACDE-4226-AD69-A9D82DEA0E5D}"/>
          </ac:spMkLst>
        </pc:spChg>
        <pc:spChg chg="add mod">
          <ac:chgData name="NGUYEN PHAM ANH THU" userId="baf72463-252b-4d5f-a6ca-5a6327a9888d" providerId="ADAL" clId="{C81F71A6-D9A8-4A53-B7D0-1F9A8D12FD7E}" dt="2021-12-14T03:25:30.173" v="5371" actId="962"/>
          <ac:spMkLst>
            <pc:docMk/>
            <pc:sldMk cId="2843379339" sldId="334"/>
            <ac:spMk id="53" creationId="{D3178830-6AC1-4B63-A1EC-518CF5BABA15}"/>
          </ac:spMkLst>
        </pc:spChg>
        <pc:spChg chg="add mod">
          <ac:chgData name="NGUYEN PHAM ANH THU" userId="baf72463-252b-4d5f-a6ca-5a6327a9888d" providerId="ADAL" clId="{C81F71A6-D9A8-4A53-B7D0-1F9A8D12FD7E}" dt="2021-12-14T03:14:45.860" v="5212" actId="1076"/>
          <ac:spMkLst>
            <pc:docMk/>
            <pc:sldMk cId="2843379339" sldId="334"/>
            <ac:spMk id="54" creationId="{408C789A-7D5E-4E84-9124-C220C5C3009E}"/>
          </ac:spMkLst>
        </pc:spChg>
        <pc:spChg chg="mod">
          <ac:chgData name="NGUYEN PHAM ANH THU" userId="baf72463-252b-4d5f-a6ca-5a6327a9888d" providerId="ADAL" clId="{C81F71A6-D9A8-4A53-B7D0-1F9A8D12FD7E}" dt="2021-12-14T03:35:31.822" v="5443"/>
          <ac:spMkLst>
            <pc:docMk/>
            <pc:sldMk cId="2843379339" sldId="334"/>
            <ac:spMk id="61" creationId="{CB980DA7-37D3-41B5-8BBD-CDF48BDE878C}"/>
          </ac:spMkLst>
        </pc:spChg>
        <pc:spChg chg="mod">
          <ac:chgData name="NGUYEN PHAM ANH THU" userId="baf72463-252b-4d5f-a6ca-5a6327a9888d" providerId="ADAL" clId="{C81F71A6-D9A8-4A53-B7D0-1F9A8D12FD7E}" dt="2021-12-14T03:39:30.482" v="5623" actId="20577"/>
          <ac:spMkLst>
            <pc:docMk/>
            <pc:sldMk cId="2843379339" sldId="334"/>
            <ac:spMk id="64" creationId="{8C7EE92F-C444-4D0D-ACBB-5177230D9211}"/>
          </ac:spMkLst>
        </pc:spChg>
        <pc:grpChg chg="del">
          <ac:chgData name="NGUYEN PHAM ANH THU" userId="baf72463-252b-4d5f-a6ca-5a6327a9888d" providerId="ADAL" clId="{C81F71A6-D9A8-4A53-B7D0-1F9A8D12FD7E}" dt="2021-12-14T02:34:55.488" v="5112" actId="478"/>
          <ac:grpSpMkLst>
            <pc:docMk/>
            <pc:sldMk cId="2843379339" sldId="334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41:12.235" v="5170" actId="1076"/>
          <ac:grpSpMkLst>
            <pc:docMk/>
            <pc:sldMk cId="2843379339" sldId="334"/>
            <ac:grpSpMk id="3" creationId="{203568B3-3326-4FD5-8CA8-7BDA4B99339E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7" creationId="{7400D59C-027F-4951-9254-14C788E4521D}"/>
          </ac:grpSpMkLst>
        </pc:grpChg>
        <pc:grpChg chg="add del mod ord">
          <ac:chgData name="NGUYEN PHAM ANH THU" userId="baf72463-252b-4d5f-a6ca-5a6327a9888d" providerId="ADAL" clId="{C81F71A6-D9A8-4A53-B7D0-1F9A8D12FD7E}" dt="2021-12-14T04:58:56.531" v="7462" actId="1076"/>
          <ac:grpSpMkLst>
            <pc:docMk/>
            <pc:sldMk cId="2843379339" sldId="334"/>
            <ac:grpSpMk id="8" creationId="{288D02FA-9C15-4D14-AAAB-E4B1D614A169}"/>
          </ac:grpSpMkLst>
        </pc:grpChg>
        <pc:grpChg chg="add mod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9.249" v="6125" actId="1076"/>
          <ac:grpSpMkLst>
            <pc:docMk/>
            <pc:sldMk cId="2843379339" sldId="334"/>
            <ac:grpSpMk id="17" creationId="{16CB8360-FB70-463A-81EE-1330AEE9E918}"/>
          </ac:grpSpMkLst>
        </pc:grpChg>
        <pc:grpChg chg="add del mod ord">
          <ac:chgData name="NGUYEN PHAM ANH THU" userId="baf72463-252b-4d5f-a6ca-5a6327a9888d" providerId="ADAL" clId="{C81F71A6-D9A8-4A53-B7D0-1F9A8D12FD7E}" dt="2021-12-14T02:55:54.843" v="5176" actId="165"/>
          <ac:grpSpMkLst>
            <pc:docMk/>
            <pc:sldMk cId="2843379339" sldId="334"/>
            <ac:grpSpMk id="26" creationId="{C05EB344-A18C-4DBF-8D0D-C7A5BC2FAB51}"/>
          </ac:grpSpMkLst>
        </pc:grpChg>
        <pc:grpChg chg="mod topLvl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27" creationId="{26080182-E441-43CB-849D-FCD6DC1D4254}"/>
          </ac:grpSpMkLst>
        </pc:grpChg>
        <pc:grpChg chg="mod">
          <ac:chgData name="NGUYEN PHAM ANH THU" userId="baf72463-252b-4d5f-a6ca-5a6327a9888d" providerId="ADAL" clId="{C81F71A6-D9A8-4A53-B7D0-1F9A8D12FD7E}" dt="2021-12-14T02:39:30.216" v="5154" actId="164"/>
          <ac:grpSpMkLst>
            <pc:docMk/>
            <pc:sldMk cId="2843379339" sldId="334"/>
            <ac:grpSpMk id="31" creationId="{7E27DE89-C75C-457C-BF7B-2B3BAE36BFE2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60" creationId="{18A337C8-5045-468D-B959-36BE7F8202D4}"/>
          </ac:grpSpMkLst>
        </pc:grpChg>
        <pc:picChg chg="mod modCrop">
          <ac:chgData name="NGUYEN PHAM ANH THU" userId="baf72463-252b-4d5f-a6ca-5a6327a9888d" providerId="ADAL" clId="{C81F71A6-D9A8-4A53-B7D0-1F9A8D12FD7E}" dt="2021-12-14T02:40:19.379" v="5164" actId="1076"/>
          <ac:picMkLst>
            <pc:docMk/>
            <pc:sldMk cId="2843379339" sldId="334"/>
            <ac:picMk id="18" creationId="{142DD859-7DC1-4C94-89C8-E0F75EEEADD6}"/>
          </ac:picMkLst>
        </pc:picChg>
        <pc:picChg chg="del">
          <ac:chgData name="NGUYEN PHAM ANH THU" userId="baf72463-252b-4d5f-a6ca-5a6327a9888d" providerId="ADAL" clId="{C81F71A6-D9A8-4A53-B7D0-1F9A8D12FD7E}" dt="2021-12-14T02:40:06.182" v="5161" actId="478"/>
          <ac:picMkLst>
            <pc:docMk/>
            <pc:sldMk cId="2843379339" sldId="334"/>
            <ac:picMk id="20" creationId="{65271C45-35FD-47BC-BEA1-F7C0E66108EA}"/>
          </ac:picMkLst>
        </pc:picChg>
        <pc:picChg chg="mod ord topLvl">
          <ac:chgData name="NGUYEN PHAM ANH THU" userId="baf72463-252b-4d5f-a6ca-5a6327a9888d" providerId="ADAL" clId="{C81F71A6-D9A8-4A53-B7D0-1F9A8D12FD7E}" dt="2021-12-14T03:31:30.278" v="5421" actId="164"/>
          <ac:picMkLst>
            <pc:docMk/>
            <pc:sldMk cId="2843379339" sldId="334"/>
            <ac:picMk id="28" creationId="{6F21EA96-CABC-4B6A-A234-C0F52A49EAD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30" creationId="{6415238F-054B-4EC8-B295-D7E25943150E}"/>
          </ac:picMkLst>
        </pc:picChg>
        <pc:picChg chg="del">
          <ac:chgData name="NGUYEN PHAM ANH THU" userId="baf72463-252b-4d5f-a6ca-5a6327a9888d" providerId="ADAL" clId="{C81F71A6-D9A8-4A53-B7D0-1F9A8D12FD7E}" dt="2021-12-14T02:09:13.397" v="5105" actId="478"/>
          <ac:picMkLst>
            <pc:docMk/>
            <pc:sldMk cId="2843379339" sldId="334"/>
            <ac:picMk id="35" creationId="{760BFF50-E59E-4413-B300-0ED4DB5053E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6" creationId="{EEFD6519-EB24-4944-963C-FFD7840740B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7" creationId="{6D33ED95-88BA-4F54-B317-6810AA7FD077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8" creationId="{87DFA816-2E42-48B8-AFE6-0438E918C059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9" creationId="{9087ECEC-BA33-44BB-A707-71CB3732114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0" creationId="{C710748C-4964-4FDD-B8CA-46C97C21D9E1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1" creationId="{9106E6D8-E499-4CB3-9363-6C89EE35332B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2" creationId="{BA671863-74CC-439D-AAF8-8E8A48209526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3" creationId="{72BD2F5E-B281-43A9-B51F-FFC067394E38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4" creationId="{AD99BD3E-ADAF-49C7-951E-7C0BC4612DD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5" creationId="{3F67C6C8-79B4-42A9-8E0E-0E454D9B97B3}"/>
          </ac:picMkLst>
        </pc:picChg>
        <pc:picChg chg="mod">
          <ac:chgData name="NGUYEN PHAM ANH THU" userId="baf72463-252b-4d5f-a6ca-5a6327a9888d" providerId="ADAL" clId="{C81F71A6-D9A8-4A53-B7D0-1F9A8D12FD7E}" dt="2021-12-14T02:40:59.474" v="5169" actId="1076"/>
          <ac:picMkLst>
            <pc:docMk/>
            <pc:sldMk cId="2843379339" sldId="334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7" creationId="{9F27C141-4363-490B-8B23-9A26C48CF37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8" creationId="{7A2C7A98-392A-4E50-AC54-5F80F5754C9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9" creationId="{F2F83812-1D27-4D66-9633-D805CB07990D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50" creationId="{0718F763-8B06-4DF0-ACE4-5A6168D4D7DF}"/>
          </ac:picMkLst>
        </pc:picChg>
        <pc:picChg chg="add mod">
          <ac:chgData name="NGUYEN PHAM ANH THU" userId="baf72463-252b-4d5f-a6ca-5a6327a9888d" providerId="ADAL" clId="{C81F71A6-D9A8-4A53-B7D0-1F9A8D12FD7E}" dt="2021-12-14T03:48:47.450" v="6127" actId="1076"/>
          <ac:picMkLst>
            <pc:docMk/>
            <pc:sldMk cId="2843379339" sldId="334"/>
            <ac:picMk id="56" creationId="{AE4C33EC-3D4E-4556-A1B1-931E1947F9E0}"/>
          </ac:picMkLst>
        </pc:picChg>
        <pc:picChg chg="add mod">
          <ac:chgData name="NGUYEN PHAM ANH THU" userId="baf72463-252b-4d5f-a6ca-5a6327a9888d" providerId="ADAL" clId="{C81F71A6-D9A8-4A53-B7D0-1F9A8D12FD7E}" dt="2021-12-14T03:21:28.313" v="5229"/>
          <ac:picMkLst>
            <pc:docMk/>
            <pc:sldMk cId="2843379339" sldId="334"/>
            <ac:picMk id="57" creationId="{6149ECFB-7C44-489C-A52F-B64F6555B040}"/>
          </ac:picMkLst>
        </pc:picChg>
        <pc:picChg chg="add mod topLvl">
          <ac:chgData name="NGUYEN PHAM ANH THU" userId="baf72463-252b-4d5f-a6ca-5a6327a9888d" providerId="ADAL" clId="{C81F71A6-D9A8-4A53-B7D0-1F9A8D12FD7E}" dt="2021-12-14T03:30:28.375" v="5416" actId="478"/>
          <ac:picMkLst>
            <pc:docMk/>
            <pc:sldMk cId="2843379339" sldId="334"/>
            <ac:picMk id="58" creationId="{7B1CF244-101E-4A20-B178-EA1B1293ACAC}"/>
          </ac:picMkLst>
        </pc:picChg>
        <pc:picChg chg="add del mod topLvl">
          <ac:chgData name="NGUYEN PHAM ANH THU" userId="baf72463-252b-4d5f-a6ca-5a6327a9888d" providerId="ADAL" clId="{C81F71A6-D9A8-4A53-B7D0-1F9A8D12FD7E}" dt="2021-12-14T03:30:32.574" v="5417" actId="1076"/>
          <ac:picMkLst>
            <pc:docMk/>
            <pc:sldMk cId="2843379339" sldId="334"/>
            <ac:picMk id="59" creationId="{9C68BD26-A6E8-45C6-BE2A-AFCF6DC474CC}"/>
          </ac:picMkLst>
        </pc:picChg>
      </pc:sldChg>
      <pc:sldChg chg="addSp delSp modSp add del mod delAnim modAnim">
        <pc:chgData name="NGUYEN PHAM ANH THU" userId="baf72463-252b-4d5f-a6ca-5a6327a9888d" providerId="ADAL" clId="{C81F71A6-D9A8-4A53-B7D0-1F9A8D12FD7E}" dt="2021-12-14T05:03:06.784" v="7480" actId="47"/>
        <pc:sldMkLst>
          <pc:docMk/>
          <pc:sldMk cId="2183797358" sldId="335"/>
        </pc:sldMkLst>
        <pc:spChg chg="add mod">
          <ac:chgData name="NGUYEN PHAM ANH THU" userId="baf72463-252b-4d5f-a6ca-5a6327a9888d" providerId="ADAL" clId="{C81F71A6-D9A8-4A53-B7D0-1F9A8D12FD7E}" dt="2021-12-14T03:59:00.177" v="6331" actId="14100"/>
          <ac:spMkLst>
            <pc:docMk/>
            <pc:sldMk cId="2183797358" sldId="335"/>
            <ac:spMk id="2" creationId="{64791E56-60FF-4D13-B68B-24ED67E1964D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3:42:04.930" v="5757" actId="14100"/>
          <ac:spMkLst>
            <pc:docMk/>
            <pc:sldMk cId="2183797358" sldId="335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3:40:37.496" v="5750" actId="20577"/>
          <ac:spMkLst>
            <pc:docMk/>
            <pc:sldMk cId="2183797358" sldId="335"/>
            <ac:spMk id="6" creationId="{63929774-5D1A-4203-9F07-1339FBD075E0}"/>
          </ac:spMkLst>
        </pc:spChg>
        <pc:spChg chg="add del">
          <ac:chgData name="NGUYEN PHAM ANH THU" userId="baf72463-252b-4d5f-a6ca-5a6327a9888d" providerId="ADAL" clId="{C81F71A6-D9A8-4A53-B7D0-1F9A8D12FD7E}" dt="2021-12-14T03:50:08.591" v="6171" actId="11529"/>
          <ac:spMkLst>
            <pc:docMk/>
            <pc:sldMk cId="2183797358" sldId="335"/>
            <ac:spMk id="8" creationId="{AFA2CF23-F933-472B-A7B2-616639235462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9" creationId="{7E06E060-439E-439B-B429-289ECC3C28FC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10" creationId="{E1961EF1-EAE7-4624-BEA7-88330E8EC644}"/>
          </ac:spMkLst>
        </pc:spChg>
        <pc:spChg chg="add mod">
          <ac:chgData name="NGUYEN PHAM ANH THU" userId="baf72463-252b-4d5f-a6ca-5a6327a9888d" providerId="ADAL" clId="{C81F71A6-D9A8-4A53-B7D0-1F9A8D12FD7E}" dt="2021-12-14T04:19:49.444" v="6367" actId="14100"/>
          <ac:spMkLst>
            <pc:docMk/>
            <pc:sldMk cId="2183797358" sldId="335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3:46:29.081" v="5977" actId="14100"/>
          <ac:spMkLst>
            <pc:docMk/>
            <pc:sldMk cId="2183797358" sldId="335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C81F71A6-D9A8-4A53-B7D0-1F9A8D12FD7E}" dt="2021-12-14T03:46:12.322" v="5972" actId="14100"/>
          <ac:spMkLst>
            <pc:docMk/>
            <pc:sldMk cId="2183797358" sldId="335"/>
            <ac:spMk id="24" creationId="{0459B82D-6C40-476B-A3CA-684EFAEA2AC0}"/>
          </ac:spMkLst>
        </pc:spChg>
        <pc:spChg chg="mod">
          <ac:chgData name="NGUYEN PHAM ANH THU" userId="baf72463-252b-4d5f-a6ca-5a6327a9888d" providerId="ADAL" clId="{C81F71A6-D9A8-4A53-B7D0-1F9A8D12FD7E}" dt="2021-12-14T03:57:22.671" v="6294" actId="14100"/>
          <ac:spMkLst>
            <pc:docMk/>
            <pc:sldMk cId="2183797358" sldId="335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C81F71A6-D9A8-4A53-B7D0-1F9A8D12FD7E}" dt="2021-12-14T03:57:16.042" v="6292" actId="14100"/>
          <ac:spMkLst>
            <pc:docMk/>
            <pc:sldMk cId="2183797358" sldId="335"/>
            <ac:spMk id="27" creationId="{6D37BBE0-C99C-4C96-A487-1FA4A71F4346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29" creationId="{6D51D472-C98D-40BA-A4F4-9F2812B57D41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4:43:05.530" v="7001" actId="20577"/>
          <ac:spMkLst>
            <pc:docMk/>
            <pc:sldMk cId="2183797358" sldId="335"/>
            <ac:spMk id="34" creationId="{33F0FCBF-F3B7-47CC-B06C-D8B18DA64596}"/>
          </ac:spMkLst>
        </pc:spChg>
        <pc:spChg chg="add mod">
          <ac:chgData name="NGUYEN PHAM ANH THU" userId="baf72463-252b-4d5f-a6ca-5a6327a9888d" providerId="ADAL" clId="{C81F71A6-D9A8-4A53-B7D0-1F9A8D12FD7E}" dt="2021-12-14T03:58:39.648" v="6325" actId="20577"/>
          <ac:spMkLst>
            <pc:docMk/>
            <pc:sldMk cId="2183797358" sldId="335"/>
            <ac:spMk id="35" creationId="{9D518AA2-A4EA-47BC-8709-F6DEFBC603CA}"/>
          </ac:spMkLst>
        </pc:spChg>
        <pc:spChg chg="add mod">
          <ac:chgData name="NGUYEN PHAM ANH THU" userId="baf72463-252b-4d5f-a6ca-5a6327a9888d" providerId="ADAL" clId="{C81F71A6-D9A8-4A53-B7D0-1F9A8D12FD7E}" dt="2021-12-14T03:57:44.961" v="6298" actId="14100"/>
          <ac:spMkLst>
            <pc:docMk/>
            <pc:sldMk cId="2183797358" sldId="335"/>
            <ac:spMk id="37" creationId="{DB7FB887-4F25-40B0-A8D5-1BC1727089F8}"/>
          </ac:spMkLst>
        </pc:spChg>
        <pc:spChg chg="add mod">
          <ac:chgData name="NGUYEN PHAM ANH THU" userId="baf72463-252b-4d5f-a6ca-5a6327a9888d" providerId="ADAL" clId="{C81F71A6-D9A8-4A53-B7D0-1F9A8D12FD7E}" dt="2021-12-14T03:58:15.191" v="6303" actId="14100"/>
          <ac:spMkLst>
            <pc:docMk/>
            <pc:sldMk cId="2183797358" sldId="335"/>
            <ac:spMk id="38" creationId="{0023DB2C-42B0-4760-95E8-9FA70C22235E}"/>
          </ac:spMkLst>
        </pc:spChg>
        <pc:spChg chg="add mod">
          <ac:chgData name="NGUYEN PHAM ANH THU" userId="baf72463-252b-4d5f-a6ca-5a6327a9888d" providerId="ADAL" clId="{C81F71A6-D9A8-4A53-B7D0-1F9A8D12FD7E}" dt="2021-12-14T03:58:23.776" v="6308" actId="1076"/>
          <ac:spMkLst>
            <pc:docMk/>
            <pc:sldMk cId="2183797358" sldId="335"/>
            <ac:spMk id="39" creationId="{EF679AE5-27EA-4754-9FBF-B6BA3FB01105}"/>
          </ac:spMkLst>
        </pc:spChg>
        <pc:spChg chg="add mod">
          <ac:chgData name="NGUYEN PHAM ANH THU" userId="baf72463-252b-4d5f-a6ca-5a6327a9888d" providerId="ADAL" clId="{C81F71A6-D9A8-4A53-B7D0-1F9A8D12FD7E}" dt="2021-12-14T03:59:21.599" v="6335" actId="1076"/>
          <ac:spMkLst>
            <pc:docMk/>
            <pc:sldMk cId="2183797358" sldId="335"/>
            <ac:spMk id="40" creationId="{BC633FD3-B940-4042-B12B-8F5C2412EE1D}"/>
          </ac:spMkLst>
        </pc:spChg>
        <pc:spChg chg="add mod">
          <ac:chgData name="NGUYEN PHAM ANH THU" userId="baf72463-252b-4d5f-a6ca-5a6327a9888d" providerId="ADAL" clId="{C81F71A6-D9A8-4A53-B7D0-1F9A8D12FD7E}" dt="2021-12-14T03:59:44.520" v="6342" actId="1076"/>
          <ac:spMkLst>
            <pc:docMk/>
            <pc:sldMk cId="2183797358" sldId="335"/>
            <ac:spMk id="41" creationId="{F9F62961-3B51-4DA8-96D7-E5496F2C5FE0}"/>
          </ac:spMkLst>
        </pc:spChg>
        <pc:spChg chg="add mod">
          <ac:chgData name="NGUYEN PHAM ANH THU" userId="baf72463-252b-4d5f-a6ca-5a6327a9888d" providerId="ADAL" clId="{C81F71A6-D9A8-4A53-B7D0-1F9A8D12FD7E}" dt="2021-12-14T04:20:43.113" v="6376" actId="1076"/>
          <ac:spMkLst>
            <pc:docMk/>
            <pc:sldMk cId="2183797358" sldId="335"/>
            <ac:spMk id="43" creationId="{A4291EF3-B2F5-4607-A5D1-18D2D2627094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2" creationId="{9B4FAA85-ACDE-4226-AD69-A9D82DEA0E5D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3" creationId="{D3178830-6AC1-4B63-A1EC-518CF5BABA15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4" creationId="{408C789A-7D5E-4E84-9124-C220C5C3009E}"/>
          </ac:spMkLst>
        </pc:spChg>
        <pc:grpChg chg="mod">
          <ac:chgData name="NGUYEN PHAM ANH THU" userId="baf72463-252b-4d5f-a6ca-5a6327a9888d" providerId="ADAL" clId="{C81F71A6-D9A8-4A53-B7D0-1F9A8D12FD7E}" dt="2021-12-14T03:41:59.554" v="5756" actId="1076"/>
          <ac:grpSpMkLst>
            <pc:docMk/>
            <pc:sldMk cId="2183797358" sldId="335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8" creationId="{288D02FA-9C15-4D14-AAAB-E4B1D614A169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0.955" v="6123" actId="1076"/>
          <ac:grpSpMkLst>
            <pc:docMk/>
            <pc:sldMk cId="2183797358" sldId="335"/>
            <ac:grpSpMk id="17" creationId="{16CB8360-FB70-463A-81EE-1330AEE9E918}"/>
          </ac:grpSpMkLst>
        </pc:grpChg>
        <pc:grpChg chg="add mod">
          <ac:chgData name="NGUYEN PHAM ANH THU" userId="baf72463-252b-4d5f-a6ca-5a6327a9888d" providerId="ADAL" clId="{C81F71A6-D9A8-4A53-B7D0-1F9A8D12FD7E}" dt="2021-12-14T03:46:26.387" v="5976" actId="1076"/>
          <ac:grpSpMkLst>
            <pc:docMk/>
            <pc:sldMk cId="2183797358" sldId="335"/>
            <ac:grpSpMk id="22" creationId="{11316C4C-015B-4E1A-9EF3-05BCE744AD53}"/>
          </ac:grpSpMkLst>
        </pc:grpChg>
        <pc:grpChg chg="add mod">
          <ac:chgData name="NGUYEN PHAM ANH THU" userId="baf72463-252b-4d5f-a6ca-5a6327a9888d" providerId="ADAL" clId="{C81F71A6-D9A8-4A53-B7D0-1F9A8D12FD7E}" dt="2021-12-14T03:46:40.154" v="5979" actId="1076"/>
          <ac:grpSpMkLst>
            <pc:docMk/>
            <pc:sldMk cId="2183797358" sldId="335"/>
            <ac:grpSpMk id="25" creationId="{930060E8-634D-434D-A79F-AB39BCAC34BC}"/>
          </ac:grpSpMkLst>
        </pc:grpChg>
        <pc:grpChg chg="del">
          <ac:chgData name="NGUYEN PHAM ANH THU" userId="baf72463-252b-4d5f-a6ca-5a6327a9888d" providerId="ADAL" clId="{C81F71A6-D9A8-4A53-B7D0-1F9A8D12FD7E}" dt="2021-12-14T03:39:01.510" v="5554" actId="478"/>
          <ac:grpSpMkLst>
            <pc:docMk/>
            <pc:sldMk cId="2183797358" sldId="335"/>
            <ac:grpSpMk id="60" creationId="{18A337C8-5045-468D-B959-36BE7F8202D4}"/>
          </ac:grpSpMkLst>
        </pc:grpChg>
        <pc:picChg chg="add mod">
          <ac:chgData name="NGUYEN PHAM ANH THU" userId="baf72463-252b-4d5f-a6ca-5a6327a9888d" providerId="ADAL" clId="{C81F71A6-D9A8-4A53-B7D0-1F9A8D12FD7E}" dt="2021-12-14T03:56:28.817" v="6284" actId="1076"/>
          <ac:picMkLst>
            <pc:docMk/>
            <pc:sldMk cId="2183797358" sldId="335"/>
            <ac:picMk id="20" creationId="{E159750C-AC18-44E9-B65F-C48A59F7B1A5}"/>
          </ac:picMkLst>
        </pc:picChg>
        <pc:picChg chg="add del mod modCrop">
          <ac:chgData name="NGUYEN PHAM ANH THU" userId="baf72463-252b-4d5f-a6ca-5a6327a9888d" providerId="ADAL" clId="{C81F71A6-D9A8-4A53-B7D0-1F9A8D12FD7E}" dt="2021-12-14T03:54:45.634" v="6240" actId="478"/>
          <ac:picMkLst>
            <pc:docMk/>
            <pc:sldMk cId="2183797358" sldId="335"/>
            <ac:picMk id="36" creationId="{5ABE6420-E4D6-4CA6-B415-3D5A6945C725}"/>
          </ac:picMkLst>
        </pc:picChg>
        <pc:picChg chg="add mod">
          <ac:chgData name="NGUYEN PHAM ANH THU" userId="baf72463-252b-4d5f-a6ca-5a6327a9888d" providerId="ADAL" clId="{C81F71A6-D9A8-4A53-B7D0-1F9A8D12FD7E}" dt="2021-12-14T04:03:01.233" v="6363" actId="1076"/>
          <ac:picMkLst>
            <pc:docMk/>
            <pc:sldMk cId="2183797358" sldId="335"/>
            <ac:picMk id="42" creationId="{3FA0A96A-0A01-4831-A494-9C0F792D4631}"/>
          </ac:picMkLst>
        </pc:picChg>
        <pc:picChg chg="mod ord">
          <ac:chgData name="NGUYEN PHAM ANH THU" userId="baf72463-252b-4d5f-a6ca-5a6327a9888d" providerId="ADAL" clId="{C81F71A6-D9A8-4A53-B7D0-1F9A8D12FD7E}" dt="2021-12-14T03:41:40.613" v="5753" actId="13244"/>
          <ac:picMkLst>
            <pc:docMk/>
            <pc:sldMk cId="2183797358" sldId="335"/>
            <ac:picMk id="56" creationId="{AE4C33EC-3D4E-4556-A1B1-931E1947F9E0}"/>
          </ac:picMkLst>
        </pc:picChg>
        <pc:picChg chg="del">
          <ac:chgData name="NGUYEN PHAM ANH THU" userId="baf72463-252b-4d5f-a6ca-5a6327a9888d" providerId="ADAL" clId="{C81F71A6-D9A8-4A53-B7D0-1F9A8D12FD7E}" dt="2021-12-14T03:53:47.147" v="6227" actId="478"/>
          <ac:picMkLst>
            <pc:docMk/>
            <pc:sldMk cId="2183797358" sldId="335"/>
            <ac:picMk id="57" creationId="{6149ECFB-7C44-489C-A52F-B64F6555B040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C81F71A6-D9A8-4A53-B7D0-1F9A8D12FD7E}" dt="2021-12-14T10:23:57.299" v="13636"/>
        <pc:sldMkLst>
          <pc:docMk/>
          <pc:sldMk cId="2172569594" sldId="336"/>
        </pc:sldMkLst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2" creationId="{64791E56-60FF-4D13-B68B-24ED67E1964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4:29:35.466" v="6828" actId="14100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17.670" v="7593" actId="20577"/>
          <ac:spMkLst>
            <pc:docMk/>
            <pc:sldMk cId="2172569594" sldId="336"/>
            <ac:spMk id="6" creationId="{63929774-5D1A-4203-9F07-1339FBD075E0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9" creationId="{7E06E060-439E-439B-B429-289ECC3C28FC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10" creationId="{E1961EF1-EAE7-4624-BEA7-88330E8EC644}"/>
          </ac:spMkLst>
        </pc:spChg>
        <pc:spChg chg="add del mod ord">
          <ac:chgData name="NGUYEN PHAM ANH THU" userId="baf72463-252b-4d5f-a6ca-5a6327a9888d" providerId="ADAL" clId="{C81F71A6-D9A8-4A53-B7D0-1F9A8D12FD7E}" dt="2021-12-14T10:19:40.502" v="13616" actId="767"/>
          <ac:spMkLst>
            <pc:docMk/>
            <pc:sldMk cId="2172569594" sldId="336"/>
            <ac:spMk id="11" creationId="{E2A3AAF9-2BA4-4D2D-860C-C9435C447413}"/>
          </ac:spMkLst>
        </pc:spChg>
        <pc:spChg chg="mod">
          <ac:chgData name="NGUYEN PHAM ANH THU" userId="baf72463-252b-4d5f-a6ca-5a6327a9888d" providerId="ADAL" clId="{C81F71A6-D9A8-4A53-B7D0-1F9A8D12FD7E}" dt="2021-12-14T05:04:06.167" v="7555" actId="20577"/>
          <ac:spMkLst>
            <pc:docMk/>
            <pc:sldMk cId="2172569594" sldId="336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0:19.202" v="7713" actId="1076"/>
          <ac:spMkLst>
            <pc:docMk/>
            <pc:sldMk cId="2172569594" sldId="336"/>
            <ac:spMk id="21" creationId="{177D4A74-754B-48F0-B0FA-D3EDB2821721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0.191" v="7830" actId="13926"/>
          <ac:spMkLst>
            <pc:docMk/>
            <pc:sldMk cId="2172569594" sldId="336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13.938" v="7005" actId="20577"/>
          <ac:spMkLst>
            <pc:docMk/>
            <pc:sldMk cId="2172569594" sldId="336"/>
            <ac:spMk id="34" creationId="{33F0FCBF-F3B7-47CC-B06C-D8B18DA64596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5" creationId="{9D518AA2-A4EA-47BC-8709-F6DEFBC603CA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7" creationId="{DB7FB887-4F25-40B0-A8D5-1BC1727089F8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8" creationId="{0023DB2C-42B0-4760-95E8-9FA70C22235E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9" creationId="{EF679AE5-27EA-4754-9FBF-B6BA3FB01105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0" creationId="{BC633FD3-B940-4042-B12B-8F5C2412EE1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1" creationId="{F9F62961-3B51-4DA8-96D7-E5496F2C5FE0}"/>
          </ac:spMkLst>
        </pc:spChg>
        <pc:spChg chg="add del mod ord">
          <ac:chgData name="NGUYEN PHAM ANH THU" userId="baf72463-252b-4d5f-a6ca-5a6327a9888d" providerId="ADAL" clId="{C81F71A6-D9A8-4A53-B7D0-1F9A8D12FD7E}" dt="2021-12-14T10:19:42.132" v="13619" actId="478"/>
          <ac:spMkLst>
            <pc:docMk/>
            <pc:sldMk cId="2172569594" sldId="336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05:38.300" v="7806" actId="14100"/>
          <ac:spMkLst>
            <pc:docMk/>
            <pc:sldMk cId="2172569594" sldId="336"/>
            <ac:spMk id="60" creationId="{B28F7AE8-A9B3-4102-AB4F-3DF5235F9B44}"/>
          </ac:spMkLst>
        </pc:spChg>
        <pc:spChg chg="mod">
          <ac:chgData name="NGUYEN PHAM ANH THU" userId="baf72463-252b-4d5f-a6ca-5a6327a9888d" providerId="ADAL" clId="{C81F71A6-D9A8-4A53-B7D0-1F9A8D12FD7E}" dt="2021-12-14T06:05:27.490" v="7802" actId="14100"/>
          <ac:spMkLst>
            <pc:docMk/>
            <pc:sldMk cId="2172569594" sldId="336"/>
            <ac:spMk id="61" creationId="{14CE369B-AB0E-4F44-B1DE-1CCF183A9264}"/>
          </ac:spMkLst>
        </pc:spChg>
        <pc:spChg chg="add del mod">
          <ac:chgData name="NGUYEN PHAM ANH THU" userId="baf72463-252b-4d5f-a6ca-5a6327a9888d" providerId="ADAL" clId="{C81F71A6-D9A8-4A53-B7D0-1F9A8D12FD7E}" dt="2021-12-14T10:19:40.905" v="13618"/>
          <ac:spMkLst>
            <pc:docMk/>
            <pc:sldMk cId="2172569594" sldId="336"/>
            <ac:spMk id="62" creationId="{0DE62310-36E3-45C3-B9C4-0F55517F054B}"/>
          </ac:spMkLst>
        </pc:spChg>
        <pc:grpChg chg="mod">
          <ac:chgData name="NGUYEN PHAM ANH THU" userId="baf72463-252b-4d5f-a6ca-5a6327a9888d" providerId="ADAL" clId="{C81F71A6-D9A8-4A53-B7D0-1F9A8D12FD7E}" dt="2021-12-14T04:23:16.556" v="6539" actId="1076"/>
          <ac:grpSpMkLst>
            <pc:docMk/>
            <pc:sldMk cId="2172569594" sldId="336"/>
            <ac:grpSpMk id="7" creationId="{7400D59C-027F-4951-9254-14C788E4521D}"/>
          </ac:grpSpMkLst>
        </pc:grpChg>
        <pc:grpChg chg="add del mod">
          <ac:chgData name="NGUYEN PHAM ANH THU" userId="baf72463-252b-4d5f-a6ca-5a6327a9888d" providerId="ADAL" clId="{C81F71A6-D9A8-4A53-B7D0-1F9A8D12FD7E}" dt="2021-12-14T10:20:39.573" v="13624" actId="165"/>
          <ac:grpSpMkLst>
            <pc:docMk/>
            <pc:sldMk cId="2172569594" sldId="336"/>
            <ac:grpSpMk id="8" creationId="{60689C9F-FA51-4993-B4D2-1275821ECCEE}"/>
          </ac:grpSpMkLst>
        </pc:grpChg>
        <pc:grpChg chg="del">
          <ac:chgData name="NGUYEN PHAM ANH THU" userId="baf72463-252b-4d5f-a6ca-5a6327a9888d" providerId="ADAL" clId="{C81F71A6-D9A8-4A53-B7D0-1F9A8D12FD7E}" dt="2021-12-14T04:22:15.939" v="6384" actId="478"/>
          <ac:grpSpMkLst>
            <pc:docMk/>
            <pc:sldMk cId="2172569594" sldId="336"/>
            <ac:grpSpMk id="22" creationId="{11316C4C-015B-4E1A-9EF3-05BCE744AD53}"/>
          </ac:grpSpMkLst>
        </pc:grpChg>
        <pc:grpChg chg="del">
          <ac:chgData name="NGUYEN PHAM ANH THU" userId="baf72463-252b-4d5f-a6ca-5a6327a9888d" providerId="ADAL" clId="{C81F71A6-D9A8-4A53-B7D0-1F9A8D12FD7E}" dt="2021-12-14T04:22:13.980" v="6383" actId="478"/>
          <ac:grpSpMkLst>
            <pc:docMk/>
            <pc:sldMk cId="2172569594" sldId="336"/>
            <ac:grpSpMk id="25" creationId="{930060E8-634D-434D-A79F-AB39BCAC34BC}"/>
          </ac:grpSpMkLst>
        </pc:grpChg>
        <pc:grpChg chg="add mod">
          <ac:chgData name="NGUYEN PHAM ANH THU" userId="baf72463-252b-4d5f-a6ca-5a6327a9888d" providerId="ADAL" clId="{C81F71A6-D9A8-4A53-B7D0-1F9A8D12FD7E}" dt="2021-12-14T06:04:51.754" v="7731" actId="1076"/>
          <ac:grpSpMkLst>
            <pc:docMk/>
            <pc:sldMk cId="2172569594" sldId="336"/>
            <ac:grpSpMk id="59" creationId="{8D638085-2785-4A86-AE8E-819FE6A600EF}"/>
          </ac:grpSpMkLst>
        </pc:grpChg>
        <pc:picChg chg="mod">
          <ac:chgData name="NGUYEN PHAM ANH THU" userId="baf72463-252b-4d5f-a6ca-5a6327a9888d" providerId="ADAL" clId="{C81F71A6-D9A8-4A53-B7D0-1F9A8D12FD7E}" dt="2021-12-14T06:00:19.202" v="7713" actId="1076"/>
          <ac:picMkLst>
            <pc:docMk/>
            <pc:sldMk cId="2172569594" sldId="336"/>
            <ac:picMk id="20" creationId="{E159750C-AC18-44E9-B65F-C48A59F7B1A5}"/>
          </ac:picMkLst>
        </pc:picChg>
        <pc:picChg chg="mod ord">
          <ac:chgData name="NGUYEN PHAM ANH THU" userId="baf72463-252b-4d5f-a6ca-5a6327a9888d" providerId="ADAL" clId="{C81F71A6-D9A8-4A53-B7D0-1F9A8D12FD7E}" dt="2021-12-14T06:04:34.771" v="7729" actId="1076"/>
          <ac:picMkLst>
            <pc:docMk/>
            <pc:sldMk cId="2172569594" sldId="336"/>
            <ac:picMk id="42" creationId="{3FA0A96A-0A01-4831-A494-9C0F792D4631}"/>
          </ac:picMkLst>
        </pc:picChg>
        <pc:picChg chg="add del mod">
          <ac:chgData name="NGUYEN PHAM ANH THU" userId="baf72463-252b-4d5f-a6ca-5a6327a9888d" providerId="ADAL" clId="{C81F71A6-D9A8-4A53-B7D0-1F9A8D12FD7E}" dt="2021-12-14T05:06:09.182" v="7673" actId="478"/>
          <ac:picMkLst>
            <pc:docMk/>
            <pc:sldMk cId="2172569594" sldId="336"/>
            <ac:picMk id="44" creationId="{061F1E1A-A5E1-4900-92BE-4352F6FED6D1}"/>
          </ac:picMkLst>
        </pc:picChg>
        <pc:picChg chg="add mod ord">
          <ac:chgData name="NGUYEN PHAM ANH THU" userId="baf72463-252b-4d5f-a6ca-5a6327a9888d" providerId="ADAL" clId="{C81F71A6-D9A8-4A53-B7D0-1F9A8D12FD7E}" dt="2021-12-14T05:56:08.140" v="7697" actId="13244"/>
          <ac:picMkLst>
            <pc:docMk/>
            <pc:sldMk cId="2172569594" sldId="336"/>
            <ac:picMk id="44" creationId="{296CF033-F445-4512-A629-39A2255930C3}"/>
          </ac:picMkLst>
        </pc:picChg>
        <pc:picChg chg="add mod ord">
          <ac:chgData name="NGUYEN PHAM ANH THU" userId="baf72463-252b-4d5f-a6ca-5a6327a9888d" providerId="ADAL" clId="{C81F71A6-D9A8-4A53-B7D0-1F9A8D12FD7E}" dt="2021-12-14T05:54:24.686" v="7692" actId="1076"/>
          <ac:picMkLst>
            <pc:docMk/>
            <pc:sldMk cId="2172569594" sldId="336"/>
            <ac:picMk id="45" creationId="{385A7CAB-030A-4EF0-A5B7-8A6602635C75}"/>
          </ac:picMkLst>
        </pc:picChg>
        <pc:picChg chg="add del mod">
          <ac:chgData name="NGUYEN PHAM ANH THU" userId="baf72463-252b-4d5f-a6ca-5a6327a9888d" providerId="ADAL" clId="{C81F71A6-D9A8-4A53-B7D0-1F9A8D12FD7E}" dt="2021-12-14T05:06:08.537" v="7672" actId="478"/>
          <ac:picMkLst>
            <pc:docMk/>
            <pc:sldMk cId="2172569594" sldId="336"/>
            <ac:picMk id="45" creationId="{C755F232-DFAF-4285-881B-F2CB2622C37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7" creationId="{B2BEA257-1764-4E99-8880-C98B7F9B806B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8" creationId="{97779860-8842-494E-8060-410C1C156C0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9" creationId="{4E71CD14-AAB8-44BA-8044-8C987F8566C2}"/>
          </ac:picMkLst>
        </pc:picChg>
        <pc:picChg chg="add mod ord">
          <ac:chgData name="NGUYEN PHAM ANH THU" userId="baf72463-252b-4d5f-a6ca-5a6327a9888d" providerId="ADAL" clId="{C81F71A6-D9A8-4A53-B7D0-1F9A8D12FD7E}" dt="2021-12-14T05:55:17.258" v="7695" actId="1076"/>
          <ac:picMkLst>
            <pc:docMk/>
            <pc:sldMk cId="2172569594" sldId="336"/>
            <ac:picMk id="50" creationId="{459A6213-A9AA-4A57-979B-344E39AD6ED3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1" creationId="{D1A929FA-40FB-4A7F-89EA-931E4FE54394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2" creationId="{C0734348-C14F-4011-ACB4-E2BC2F4BABD3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3" creationId="{4CB3EB85-06F3-465B-9B41-4AD1C02803BC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4" creationId="{D5E382D7-C341-4830-BC82-4A49BBB2BA42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7" creationId="{1086904D-DA54-4351-9CAF-A99E0911D064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8" creationId="{9746E49E-A219-4446-9B31-78F3614B9E8D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24:31.444" v="13640"/>
        <pc:sldMkLst>
          <pc:docMk/>
          <pc:sldMk cId="1824888805" sldId="337"/>
        </pc:sldMkLst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5:05:23.449" v="7670" actId="14100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49.989" v="7664" actId="20577"/>
          <ac:spMkLst>
            <pc:docMk/>
            <pc:sldMk cId="1824888805" sldId="337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9" creationId="{7E06E060-439E-439B-B429-289ECC3C28FC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10" creationId="{E1961EF1-EAE7-4624-BEA7-88330E8EC644}"/>
          </ac:spMkLst>
        </pc:spChg>
        <pc:spChg chg="mod">
          <ac:chgData name="NGUYEN PHAM ANH THU" userId="baf72463-252b-4d5f-a6ca-5a6327a9888d" providerId="ADAL" clId="{C81F71A6-D9A8-4A53-B7D0-1F9A8D12FD7E}" dt="2021-12-14T06:09:28.957" v="7861" actId="20577"/>
          <ac:spMkLst>
            <pc:docMk/>
            <pc:sldMk cId="1824888805" sldId="337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5.739" v="7831" actId="13926"/>
          <ac:spMkLst>
            <pc:docMk/>
            <pc:sldMk cId="1824888805" sldId="337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09.046" v="7003" actId="20577"/>
          <ac:spMkLst>
            <pc:docMk/>
            <pc:sldMk cId="1824888805" sldId="337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5" creationId="{9D518AA2-A4EA-47BC-8709-F6DEFBC603CA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7" creationId="{DB7FB887-4F25-40B0-A8D5-1BC1727089F8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8" creationId="{0023DB2C-42B0-4760-95E8-9FA70C22235E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9" creationId="{EF679AE5-27EA-4754-9FBF-B6BA3FB01105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0" creationId="{BC633FD3-B940-4042-B12B-8F5C2412EE1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1" creationId="{F9F62961-3B51-4DA8-96D7-E5496F2C5FE0}"/>
          </ac:spMkLst>
        </pc:spChg>
        <pc:spChg chg="mod or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16:39.792" v="8115" actId="14100"/>
          <ac:spMkLst>
            <pc:docMk/>
            <pc:sldMk cId="1824888805" sldId="337"/>
            <ac:spMk id="66" creationId="{9F6179DC-DE4B-4A5F-A69C-6381E24F811F}"/>
          </ac:spMkLst>
        </pc:spChg>
        <pc:spChg chg="mod">
          <ac:chgData name="NGUYEN PHAM ANH THU" userId="baf72463-252b-4d5f-a6ca-5a6327a9888d" providerId="ADAL" clId="{C81F71A6-D9A8-4A53-B7D0-1F9A8D12FD7E}" dt="2021-12-14T06:16:26.009" v="8111" actId="14100"/>
          <ac:spMkLst>
            <pc:docMk/>
            <pc:sldMk cId="1824888805" sldId="337"/>
            <ac:spMk id="67" creationId="{0D9F7399-CFA4-4E65-9D0F-19E4FEB52445}"/>
          </ac:spMkLst>
        </pc:spChg>
        <pc:grpChg chg="mod">
          <ac:chgData name="NGUYEN PHAM ANH THU" userId="baf72463-252b-4d5f-a6ca-5a6327a9888d" providerId="ADAL" clId="{C81F71A6-D9A8-4A53-B7D0-1F9A8D12FD7E}" dt="2021-12-14T05:05:01.946" v="7665" actId="14100"/>
          <ac:grpSpMkLst>
            <pc:docMk/>
            <pc:sldMk cId="1824888805" sldId="337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16:36.424" v="8114" actId="1076"/>
          <ac:grpSpMkLst>
            <pc:docMk/>
            <pc:sldMk cId="1824888805" sldId="337"/>
            <ac:grpSpMk id="65" creationId="{770D40AF-5746-4712-AD11-1FDEED53E198}"/>
          </ac:grpSpMkLst>
        </pc:grp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20" creationId="{E159750C-AC18-44E9-B65F-C48A59F7B1A5}"/>
          </ac:picMkLst>
        </pc:picChg>
        <pc:picChg chg="add mod ord">
          <ac:chgData name="NGUYEN PHAM ANH THU" userId="baf72463-252b-4d5f-a6ca-5a6327a9888d" providerId="ADAL" clId="{C81F71A6-D9A8-4A53-B7D0-1F9A8D12FD7E}" dt="2021-12-14T06:13:41.187" v="7900" actId="13244"/>
          <ac:picMkLst>
            <pc:docMk/>
            <pc:sldMk cId="1824888805" sldId="337"/>
            <ac:picMk id="36" creationId="{E1EA426F-6A89-4E9D-829C-F175B71C0875}"/>
          </ac:picMkLst>
        </pc:pic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42" creationId="{3FA0A96A-0A01-4831-A494-9C0F792D4631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4" creationId="{0961538D-75B1-42AC-821A-BD0EB6DEC42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5" creationId="{6104464D-ECA3-4334-97CF-394CFA48102F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7" creationId="{F084B844-FADB-48CB-9830-6FDB2A80A0D8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8" creationId="{5FFCBAE0-54DB-4C2F-BA92-0D638F5B8694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9" creationId="{2E90F81F-F22D-4C27-96AA-B58DACFEC1EB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0" creationId="{627C6ED1-505D-46A9-A002-8CF3BB26BCEC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1" creationId="{DE3B71BD-CBDB-4DB3-9F1F-B63F8606DFC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2" creationId="{A41DB7FC-C1B5-47E0-A082-D57F128A340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3" creationId="{096CB89B-0D46-4004-B34A-CC5D2AEFB14B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4" creationId="{EA8278E0-8D24-4B78-B152-50B1096968B3}"/>
          </ac:picMkLst>
        </pc:picChg>
        <pc:picChg chg="add del mod">
          <ac:chgData name="NGUYEN PHAM ANH THU" userId="baf72463-252b-4d5f-a6ca-5a6327a9888d" providerId="ADAL" clId="{C81F71A6-D9A8-4A53-B7D0-1F9A8D12FD7E}" dt="2021-12-14T06:13:01.489" v="7893" actId="478"/>
          <ac:picMkLst>
            <pc:docMk/>
            <pc:sldMk cId="1824888805" sldId="337"/>
            <ac:picMk id="57" creationId="{4182D82C-39D1-4C40-829E-579A6FD94272}"/>
          </ac:picMkLst>
        </pc:picChg>
        <pc:picChg chg="add del mod">
          <ac:chgData name="NGUYEN PHAM ANH THU" userId="baf72463-252b-4d5f-a6ca-5a6327a9888d" providerId="ADAL" clId="{C81F71A6-D9A8-4A53-B7D0-1F9A8D12FD7E}" dt="2021-12-14T06:13:02.427" v="7894" actId="478"/>
          <ac:picMkLst>
            <pc:docMk/>
            <pc:sldMk cId="1824888805" sldId="337"/>
            <ac:picMk id="58" creationId="{77E825DE-B854-4362-B9A1-7506FDB1D3BB}"/>
          </ac:picMkLst>
        </pc:picChg>
        <pc:picChg chg="add del mod">
          <ac:chgData name="NGUYEN PHAM ANH THU" userId="baf72463-252b-4d5f-a6ca-5a6327a9888d" providerId="ADAL" clId="{C81F71A6-D9A8-4A53-B7D0-1F9A8D12FD7E}" dt="2021-12-14T06:13:03.519" v="7895" actId="478"/>
          <ac:picMkLst>
            <pc:docMk/>
            <pc:sldMk cId="1824888805" sldId="337"/>
            <ac:picMk id="59" creationId="{6A0D645B-4473-48E8-8C4D-1964FBB48939}"/>
          </ac:picMkLst>
        </pc:picChg>
        <pc:picChg chg="add del mod">
          <ac:chgData name="NGUYEN PHAM ANH THU" userId="baf72463-252b-4d5f-a6ca-5a6327a9888d" providerId="ADAL" clId="{C81F71A6-D9A8-4A53-B7D0-1F9A8D12FD7E}" dt="2021-12-14T06:13:04.727" v="7896" actId="478"/>
          <ac:picMkLst>
            <pc:docMk/>
            <pc:sldMk cId="1824888805" sldId="337"/>
            <ac:picMk id="60" creationId="{DE75689F-10EA-4E83-8714-CC62E5A5FEFA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1" creationId="{99F81265-D207-403C-BF6B-8D0014727180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2" creationId="{9A34A707-1EB6-49D3-9ED3-95C9FC0A93D9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3" creationId="{4A70F5A3-34FA-4935-BCD2-B4D57FDEB25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4" creationId="{AE0DCB7A-D3E3-479A-BA1B-C3C1F678AC94}"/>
          </ac:picMkLst>
        </pc:picChg>
      </pc:sldChg>
      <pc:sldChg chg="modSp add del mod">
        <pc:chgData name="NGUYEN PHAM ANH THU" userId="baf72463-252b-4d5f-a6ca-5a6327a9888d" providerId="ADAL" clId="{C81F71A6-D9A8-4A53-B7D0-1F9A8D12FD7E}" dt="2021-12-14T04:29:44.273" v="6829" actId="47"/>
        <pc:sldMkLst>
          <pc:docMk/>
          <pc:sldMk cId="2914763100" sldId="337"/>
        </pc:sldMkLst>
        <pc:spChg chg="mod">
          <ac:chgData name="NGUYEN PHAM ANH THU" userId="baf72463-252b-4d5f-a6ca-5a6327a9888d" providerId="ADAL" clId="{C81F71A6-D9A8-4A53-B7D0-1F9A8D12FD7E}" dt="2021-12-14T04:27:04.831" v="6646" actId="20577"/>
          <ac:spMkLst>
            <pc:docMk/>
            <pc:sldMk cId="2914763100" sldId="337"/>
            <ac:spMk id="6" creationId="{63929774-5D1A-4203-9F07-1339FBD075E0}"/>
          </ac:spMkLst>
        </pc:spChg>
      </pc:sldChg>
      <pc:sldChg chg="addSp delSp modSp add mo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4022390606" sldId="338"/>
        </pc:sldMkLst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" creationId="{64791E56-60FF-4D13-B68B-24ED67E1964D}"/>
          </ac:spMkLst>
        </pc:spChg>
        <pc:spChg chg="add mod ord">
          <ac:chgData name="NGUYEN PHAM ANH THU" userId="baf72463-252b-4d5f-a6ca-5a6327a9888d" providerId="ADAL" clId="{C81F71A6-D9A8-4A53-B7D0-1F9A8D12FD7E}" dt="2021-12-14T06:33:56.494" v="8692" actId="1076"/>
          <ac:spMkLst>
            <pc:docMk/>
            <pc:sldMk cId="4022390606" sldId="338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" creationId="{3B4287B2-97BE-43E6-A274-FDF1DBACE41D}"/>
          </ac:spMkLst>
        </pc:spChg>
        <pc:spChg chg="add mod">
          <ac:chgData name="NGUYEN PHAM ANH THU" userId="baf72463-252b-4d5f-a6ca-5a6327a9888d" providerId="ADAL" clId="{C81F71A6-D9A8-4A53-B7D0-1F9A8D12FD7E}" dt="2021-12-14T06:34:32.774" v="8754" actId="1076"/>
          <ac:spMkLst>
            <pc:docMk/>
            <pc:sldMk cId="4022390606" sldId="338"/>
            <ac:spMk id="4" creationId="{C8613C98-8570-43B6-BD5A-F6367554BAB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34:57.262" v="8756" actId="14100"/>
          <ac:spMkLst>
            <pc:docMk/>
            <pc:sldMk cId="4022390606" sldId="338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34:49.361" v="8755" actId="113"/>
          <ac:spMkLst>
            <pc:docMk/>
            <pc:sldMk cId="4022390606" sldId="338"/>
            <ac:spMk id="22" creationId="{E450396C-40E7-40E4-A49D-1A63F89EE09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3" creationId="{A4291EF3-B2F5-4607-A5D1-18D2D2627094}"/>
          </ac:spMkLst>
        </pc:spChg>
        <pc:grpChg chg="del">
          <ac:chgData name="NGUYEN PHAM ANH THU" userId="baf72463-252b-4d5f-a6ca-5a6327a9888d" providerId="ADAL" clId="{C81F71A6-D9A8-4A53-B7D0-1F9A8D12FD7E}" dt="2021-12-14T04:38:03.956" v="6998" actId="478"/>
          <ac:grpSpMkLst>
            <pc:docMk/>
            <pc:sldMk cId="4022390606" sldId="338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31:48.344" v="8415"/>
          <ac:grpSpMkLst>
            <pc:docMk/>
            <pc:sldMk cId="4022390606" sldId="338"/>
            <ac:grpSpMk id="20" creationId="{30DB6277-51C1-40B8-BFEA-90DDDE0966C9}"/>
          </ac:grpSpMkLst>
        </pc:grpChg>
        <pc:picChg chg="add del mod ord">
          <ac:chgData name="NGUYEN PHAM ANH THU" userId="baf72463-252b-4d5f-a6ca-5a6327a9888d" providerId="ADAL" clId="{C81F71A6-D9A8-4A53-B7D0-1F9A8D12FD7E}" dt="2021-12-14T06:26:31.879" v="8388" actId="478"/>
          <ac:picMkLst>
            <pc:docMk/>
            <pc:sldMk cId="4022390606" sldId="338"/>
            <ac:picMk id="12" creationId="{B50B19A1-51D5-44E5-9CBB-FAC43BCB10E6}"/>
          </ac:picMkLst>
        </pc:picChg>
        <pc:picChg chg="add mod ord">
          <ac:chgData name="NGUYEN PHAM ANH THU" userId="baf72463-252b-4d5f-a6ca-5a6327a9888d" providerId="ADAL" clId="{C81F71A6-D9A8-4A53-B7D0-1F9A8D12FD7E}" dt="2021-12-14T06:35:25.246" v="8760" actId="1076"/>
          <ac:picMkLst>
            <pc:docMk/>
            <pc:sldMk cId="4022390606" sldId="338"/>
            <ac:picMk id="13" creationId="{1B537622-283F-414F-8E82-580A9CB58EE6}"/>
          </ac:picMkLst>
        </pc:picChg>
        <pc:picChg chg="add mod">
          <ac:chgData name="NGUYEN PHAM ANH THU" userId="baf72463-252b-4d5f-a6ca-5a6327a9888d" providerId="ADAL" clId="{C81F71A6-D9A8-4A53-B7D0-1F9A8D12FD7E}" dt="2021-12-14T06:33:47.774" v="8690" actId="1076"/>
          <ac:picMkLst>
            <pc:docMk/>
            <pc:sldMk cId="4022390606" sldId="338"/>
            <ac:picMk id="14" creationId="{F3785FB5-7517-4E14-A82B-4E430E50D94A}"/>
          </ac:picMkLst>
        </pc:picChg>
        <pc:picChg chg="add mod">
          <ac:chgData name="NGUYEN PHAM ANH THU" userId="baf72463-252b-4d5f-a6ca-5a6327a9888d" providerId="ADAL" clId="{C81F71A6-D9A8-4A53-B7D0-1F9A8D12FD7E}" dt="2021-12-14T06:33:40.525" v="8689" actId="1076"/>
          <ac:picMkLst>
            <pc:docMk/>
            <pc:sldMk cId="4022390606" sldId="338"/>
            <ac:picMk id="15" creationId="{A4D522D1-1DFB-4463-A5A9-869D1051B917}"/>
          </ac:picMkLst>
        </pc:picChg>
        <pc:picChg chg="add mod">
          <ac:chgData name="NGUYEN PHAM ANH THU" userId="baf72463-252b-4d5f-a6ca-5a6327a9888d" providerId="ADAL" clId="{C81F71A6-D9A8-4A53-B7D0-1F9A8D12FD7E}" dt="2021-12-14T06:31:02.696" v="8411"/>
          <ac:picMkLst>
            <pc:docMk/>
            <pc:sldMk cId="4022390606" sldId="338"/>
            <ac:picMk id="16" creationId="{A967EF9A-5F18-42C7-9E7E-8D4CCEB89E47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20" creationId="{E159750C-AC18-44E9-B65F-C48A59F7B1A5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42" creationId="{3FA0A96A-0A01-4831-A494-9C0F792D4631}"/>
          </ac:picMkLst>
        </pc:picChg>
        <pc:picChg chg="del">
          <ac:chgData name="NGUYEN PHAM ANH THU" userId="baf72463-252b-4d5f-a6ca-5a6327a9888d" providerId="ADAL" clId="{C81F71A6-D9A8-4A53-B7D0-1F9A8D12FD7E}" dt="2021-12-14T04:38:04.745" v="6999" actId="478"/>
          <ac:picMkLst>
            <pc:docMk/>
            <pc:sldMk cId="4022390606" sldId="338"/>
            <ac:picMk id="56" creationId="{AE4C33EC-3D4E-4556-A1B1-931E1947F9E0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61141859" sldId="339"/>
        </pc:sldMkLst>
        <pc:spChg chg="mod">
          <ac:chgData name="NGUYEN PHAM ANH THU" userId="baf72463-252b-4d5f-a6ca-5a6327a9888d" providerId="ADAL" clId="{C81F71A6-D9A8-4A53-B7D0-1F9A8D12FD7E}" dt="2021-12-14T05:03:34.882" v="7485" actId="20577"/>
          <ac:spMkLst>
            <pc:docMk/>
            <pc:sldMk cId="361141859" sldId="339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09.268" v="7819" actId="13926"/>
          <ac:spMkLst>
            <pc:docMk/>
            <pc:sldMk cId="361141859" sldId="339"/>
            <ac:spMk id="33" creationId="{0C72A789-549E-4D6A-960D-BDE85EB712F9}"/>
          </ac:spMkLst>
        </pc:spChg>
        <pc:spChg chg="add del mod">
          <ac:chgData name="NGUYEN PHAM ANH THU" userId="baf72463-252b-4d5f-a6ca-5a6327a9888d" providerId="ADAL" clId="{C81F71A6-D9A8-4A53-B7D0-1F9A8D12FD7E}" dt="2021-12-14T04:51:07.641" v="7409" actId="478"/>
          <ac:spMkLst>
            <pc:docMk/>
            <pc:sldMk cId="361141859" sldId="339"/>
            <ac:spMk id="43" creationId="{0C334230-56C2-4227-A070-3D93019C168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45" creationId="{058949D5-0F5B-4310-BF38-D06A109B038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51" creationId="{40A24F4C-0015-4C58-B766-61CEB4A5E3F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3" creationId="{EAA94B81-60F3-4A7C-AFAA-332ADA5E127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5" creationId="{2BCDFFB8-EDE7-4951-862D-27F06227513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7" creationId="{9A85DBFA-E9E4-451C-814E-5BD6BFF77E1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8" creationId="{CF828371-69BB-4B00-A92D-64BB0F2DBB0B}"/>
          </ac:spMkLst>
        </pc:spChg>
        <pc:spChg chg="add del mod">
          <ac:chgData name="NGUYEN PHAM ANH THU" userId="baf72463-252b-4d5f-a6ca-5a6327a9888d" providerId="ADAL" clId="{C81F71A6-D9A8-4A53-B7D0-1F9A8D12FD7E}" dt="2021-12-14T04:51:11.436" v="7410" actId="478"/>
          <ac:spMkLst>
            <pc:docMk/>
            <pc:sldMk cId="361141859" sldId="339"/>
            <ac:spMk id="69" creationId="{4B4B175A-81BE-4B8E-91C4-54DE5F220DB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1" creationId="{FF7522B2-E618-4558-930A-75061DE872C5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2" creationId="{8E0CF0AC-2FD9-4258-913F-D04C628F89B1}"/>
          </ac:spMkLst>
        </pc:spChg>
        <pc:spChg chg="add del mod">
          <ac:chgData name="NGUYEN PHAM ANH THU" userId="baf72463-252b-4d5f-a6ca-5a6327a9888d" providerId="ADAL" clId="{C81F71A6-D9A8-4A53-B7D0-1F9A8D12FD7E}" dt="2021-12-14T04:51:06.427" v="7408" actId="478"/>
          <ac:spMkLst>
            <pc:docMk/>
            <pc:sldMk cId="361141859" sldId="339"/>
            <ac:spMk id="73" creationId="{4D99C60E-7D32-480B-B092-CB53DDB0554C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5" creationId="{37092235-9B82-4226-B819-8B6BFEB284B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6" creationId="{65A42EDD-5911-4F68-BB2B-C9265BA4D4EE}"/>
          </ac:spMkLst>
        </pc:spChg>
        <pc:grpChg chg="add del mod">
          <ac:chgData name="NGUYEN PHAM ANH THU" userId="baf72463-252b-4d5f-a6ca-5a6327a9888d" providerId="ADAL" clId="{C81F71A6-D9A8-4A53-B7D0-1F9A8D12FD7E}" dt="2021-12-14T04:51:07.641" v="7409" actId="478"/>
          <ac:grpSpMkLst>
            <pc:docMk/>
            <pc:sldMk cId="361141859" sldId="339"/>
            <ac:grpSpMk id="44" creationId="{A823AB49-68FD-4EB4-8A5C-D3A28B4C4A31}"/>
          </ac:grpSpMkLst>
        </pc:grpChg>
        <pc:grpChg chg="add del mod">
          <ac:chgData name="NGUYEN PHAM ANH THU" userId="baf72463-252b-4d5f-a6ca-5a6327a9888d" providerId="ADAL" clId="{C81F71A6-D9A8-4A53-B7D0-1F9A8D12FD7E}" dt="2021-12-14T04:51:04.760" v="7407" actId="478"/>
          <ac:grpSpMkLst>
            <pc:docMk/>
            <pc:sldMk cId="361141859" sldId="339"/>
            <ac:grpSpMk id="62" creationId="{C28A9BD3-5D73-4844-9FD0-3F1839140FD0}"/>
          </ac:grpSpMkLst>
        </pc:grpChg>
        <pc:grpChg chg="add del mod">
          <ac:chgData name="NGUYEN PHAM ANH THU" userId="baf72463-252b-4d5f-a6ca-5a6327a9888d" providerId="ADAL" clId="{C81F71A6-D9A8-4A53-B7D0-1F9A8D12FD7E}" dt="2021-12-14T04:51:12.675" v="7411" actId="478"/>
          <ac:grpSpMkLst>
            <pc:docMk/>
            <pc:sldMk cId="361141859" sldId="339"/>
            <ac:grpSpMk id="66" creationId="{B732B2B9-50B3-4992-BA43-13D47094CD5C}"/>
          </ac:grpSpMkLst>
        </pc:grpChg>
        <pc:grpChg chg="add del mod">
          <ac:chgData name="NGUYEN PHAM ANH THU" userId="baf72463-252b-4d5f-a6ca-5a6327a9888d" providerId="ADAL" clId="{C81F71A6-D9A8-4A53-B7D0-1F9A8D12FD7E}" dt="2021-12-14T04:51:11.436" v="7410" actId="478"/>
          <ac:grpSpMkLst>
            <pc:docMk/>
            <pc:sldMk cId="361141859" sldId="339"/>
            <ac:grpSpMk id="70" creationId="{66083EAE-35BC-49E8-A772-85DF07AD88EC}"/>
          </ac:grpSpMkLst>
        </pc:grpChg>
        <pc:grpChg chg="add del mod">
          <ac:chgData name="NGUYEN PHAM ANH THU" userId="baf72463-252b-4d5f-a6ca-5a6327a9888d" providerId="ADAL" clId="{C81F71A6-D9A8-4A53-B7D0-1F9A8D12FD7E}" dt="2021-12-14T04:51:06.427" v="7408" actId="478"/>
          <ac:grpSpMkLst>
            <pc:docMk/>
            <pc:sldMk cId="361141859" sldId="339"/>
            <ac:grpSpMk id="74" creationId="{6AAE19FF-B600-4B12-B8DF-1972029C2E84}"/>
          </ac:grpSpMkLst>
        </pc:grpChg>
        <pc:picChg chg="add del mod">
          <ac:chgData name="NGUYEN PHAM ANH THU" userId="baf72463-252b-4d5f-a6ca-5a6327a9888d" providerId="ADAL" clId="{C81F71A6-D9A8-4A53-B7D0-1F9A8D12FD7E}" dt="2021-12-14T04:51:06.427" v="7408" actId="478"/>
          <ac:picMkLst>
            <pc:docMk/>
            <pc:sldMk cId="361141859" sldId="339"/>
            <ac:picMk id="35" creationId="{6CCF3599-3718-488E-9216-FCA58F69E72D}"/>
          </ac:picMkLst>
        </pc:picChg>
        <pc:picChg chg="add del mod">
          <ac:chgData name="NGUYEN PHAM ANH THU" userId="baf72463-252b-4d5f-a6ca-5a6327a9888d" providerId="ADAL" clId="{C81F71A6-D9A8-4A53-B7D0-1F9A8D12FD7E}" dt="2021-12-14T04:51:07.641" v="7409" actId="478"/>
          <ac:picMkLst>
            <pc:docMk/>
            <pc:sldMk cId="361141859" sldId="339"/>
            <ac:picMk id="36" creationId="{E7E21F2B-B976-46A6-987E-97BA6454C6E6}"/>
          </ac:picMkLst>
        </pc:picChg>
        <pc:picChg chg="add del mod">
          <ac:chgData name="NGUYEN PHAM ANH THU" userId="baf72463-252b-4d5f-a6ca-5a6327a9888d" providerId="ADAL" clId="{C81F71A6-D9A8-4A53-B7D0-1F9A8D12FD7E}" dt="2021-12-14T04:51:11.436" v="7410" actId="478"/>
          <ac:picMkLst>
            <pc:docMk/>
            <pc:sldMk cId="361141859" sldId="339"/>
            <ac:picMk id="37" creationId="{07D558C0-C815-42BA-8DBA-C5B9926CF78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8" creationId="{A7EAF641-1B93-482F-BECF-581F7E2E01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9" creationId="{1E8DFFF0-62E5-4105-971C-B32AD3706A3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40" creationId="{17450CD3-4328-4BF5-A564-14030092FF5A}"/>
          </ac:picMkLst>
        </pc:picChg>
        <pc:picChg chg="add del mod">
          <ac:chgData name="NGUYEN PHAM ANH THU" userId="baf72463-252b-4d5f-a6ca-5a6327a9888d" providerId="ADAL" clId="{C81F71A6-D9A8-4A53-B7D0-1F9A8D12FD7E}" dt="2021-12-14T04:51:04.760" v="7407" actId="478"/>
          <ac:picMkLst>
            <pc:docMk/>
            <pc:sldMk cId="361141859" sldId="339"/>
            <ac:picMk id="41" creationId="{55BACE7D-2FE6-4AC9-AF7E-297F24132546}"/>
          </ac:picMkLst>
        </pc:picChg>
        <pc:picChg chg="add del mod">
          <ac:chgData name="NGUYEN PHAM ANH THU" userId="baf72463-252b-4d5f-a6ca-5a6327a9888d" providerId="ADAL" clId="{C81F71A6-D9A8-4A53-B7D0-1F9A8D12FD7E}" dt="2021-12-14T04:51:12.675" v="7411" actId="478"/>
          <ac:picMkLst>
            <pc:docMk/>
            <pc:sldMk cId="361141859" sldId="339"/>
            <ac:picMk id="42" creationId="{44FC5982-62B8-4650-BF57-0C423C01B72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51" creationId="{40277C1C-82DB-4058-B6C7-9519DC610637}"/>
          </ac:picMkLst>
        </pc:picChg>
        <pc:picChg chg="mod">
          <ac:chgData name="NGUYEN PHAM ANH THU" userId="baf72463-252b-4d5f-a6ca-5a6327a9888d" providerId="ADAL" clId="{C81F71A6-D9A8-4A53-B7D0-1F9A8D12FD7E}" dt="2021-12-14T04:55:59.131" v="7457" actId="1076"/>
          <ac:picMkLst>
            <pc:docMk/>
            <pc:sldMk cId="361141859" sldId="339"/>
            <ac:picMk id="56" creationId="{AE4C33EC-3D4E-4556-A1B1-931E1947F9E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2" creationId="{E943D5D7-3209-4E9A-9DF5-36991294C838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3" creationId="{37E4E304-EA9A-4913-A9E2-8CD0526F73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7" creationId="{3B264DB5-EB88-4340-B1C9-071C7F818399}"/>
          </ac:picMkLst>
        </pc:picChg>
        <pc:picChg chg="add del mod">
          <ac:chgData name="NGUYEN PHAM ANH THU" userId="baf72463-252b-4d5f-a6ca-5a6327a9888d" providerId="ADAL" clId="{C81F71A6-D9A8-4A53-B7D0-1F9A8D12FD7E}" dt="2021-12-14T04:52:32.388" v="7424" actId="478"/>
          <ac:picMkLst>
            <pc:docMk/>
            <pc:sldMk cId="361141859" sldId="339"/>
            <ac:picMk id="78" creationId="{924ED34C-907C-4774-B146-2AEA0C7DCD6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9" creationId="{89A917D3-6F54-45FB-A028-B9CC5C1A87C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0" creationId="{B16FA23E-D5DB-4565-A6D7-67764AE1EFC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1" creationId="{93316BFB-4FFA-4EFF-B3D6-4806005A9EA9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2" creationId="{E900AFAA-96D8-437B-9A96-30F792C5FE0B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3" creationId="{B94B1E0F-6015-461B-94B2-0284C3B1169E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4" creationId="{B104B53E-A48E-4A53-9DB6-0E5E376EF552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5" creationId="{63018E80-F1E4-4AC1-A092-0B90DC8C4054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6" creationId="{E4C33E54-7F9F-485A-9326-A56BC682593F}"/>
          </ac:picMkLst>
        </pc:pic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13:32.400" v="13560" actId="20577"/>
        <pc:sldMkLst>
          <pc:docMk/>
          <pc:sldMk cId="3230693498" sldId="340"/>
        </pc:sldMkLst>
        <pc:spChg chg="mod">
          <ac:chgData name="NGUYEN PHAM ANH THU" userId="baf72463-252b-4d5f-a6ca-5a6327a9888d" providerId="ADAL" clId="{C81F71A6-D9A8-4A53-B7D0-1F9A8D12FD7E}" dt="2021-12-14T05:03:50.323" v="7527" actId="20577"/>
          <ac:spMkLst>
            <pc:docMk/>
            <pc:sldMk cId="3230693498" sldId="340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56.353" v="7829" actId="13926"/>
          <ac:spMkLst>
            <pc:docMk/>
            <pc:sldMk cId="3230693498" sldId="340"/>
            <ac:spMk id="33" creationId="{0C72A789-549E-4D6A-960D-BDE85EB712F9}"/>
          </ac:spMkLst>
        </pc:sp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4" creationId="{A9872ADB-69DE-42A1-BD3A-85B9002A992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5" creationId="{FB7F6F7A-F30C-422C-A50D-74E588D204D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7" creationId="{3AEDC6FD-EA76-4B12-B73B-60F206A27DE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8" creationId="{69127EEF-46D4-4A8E-BE88-4DB75B9879F4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9" creationId="{229732B2-4C76-49DC-911E-56ABE876CC7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0" creationId="{17F234D2-CF87-4780-B88A-9690BD811D60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1" creationId="{3D8F9A12-4CC8-4EA5-8A74-ABB66812ADE5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2" creationId="{0EB37209-6804-4E18-8996-C3BBE2E73319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3" creationId="{2E82808D-9B5B-4C4C-BF58-6C4FC721A361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4" creationId="{CA1F5635-3962-493F-B3C7-EDA8F820CCAA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7" creationId="{E00D8527-3F38-41BB-8AD7-8A96AC82B466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8" creationId="{96623038-2307-494B-A193-2848DAC7718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59" creationId="{7E25F8C6-FE2F-49AB-AA1A-5AB55FD4B893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0" creationId="{D641BEE8-BF4F-400A-818C-3D51390B51E0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1" creationId="{386E6B4A-A646-48E4-A615-C4F038F80E7B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2" creationId="{D1141083-340A-4A6D-A2C2-B4CAC217527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3" creationId="{35FACE1B-FC19-4B47-B43D-6FF8254E7ED8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4" creationId="{87603CBA-5EFC-4B30-95C7-36074F4F1A52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5" creationId="{10E4CF4E-224A-431F-A84E-59309DB5DB01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6" creationId="{B84D7518-CC3B-4EBC-83DA-B31B32BEC9D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7" creationId="{A5ABABB8-298B-48A6-AA5C-307CFC29CA27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8" creationId="{63DEA1A1-4B74-48A5-BBE6-3698CC25D7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09.610" v="13307"/>
        <pc:sldMkLst>
          <pc:docMk/>
          <pc:sldMk cId="2368082599" sldId="341"/>
        </pc:sldMkLst>
        <pc:spChg chg="del">
          <ac:chgData name="NGUYEN PHAM ANH THU" userId="baf72463-252b-4d5f-a6ca-5a6327a9888d" providerId="ADAL" clId="{C81F71A6-D9A8-4A53-B7D0-1F9A8D12FD7E}" dt="2021-12-14T06:20:03.834" v="8142" actId="478"/>
          <ac:spMkLst>
            <pc:docMk/>
            <pc:sldMk cId="2368082599" sldId="341"/>
            <ac:spMk id="2" creationId="{64791E56-60FF-4D13-B68B-24ED67E1964D}"/>
          </ac:spMkLst>
        </pc:spChg>
        <pc:spChg chg="del">
          <ac:chgData name="NGUYEN PHAM ANH THU" userId="baf72463-252b-4d5f-a6ca-5a6327a9888d" providerId="ADAL" clId="{C81F71A6-D9A8-4A53-B7D0-1F9A8D12FD7E}" dt="2021-12-14T06:20:18.415" v="8148" actId="478"/>
          <ac:spMkLst>
            <pc:docMk/>
            <pc:sldMk cId="2368082599" sldId="341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6:21:16.471" v="8167" actId="14100"/>
          <ac:spMkLst>
            <pc:docMk/>
            <pc:sldMk cId="2368082599" sldId="341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6:23:05.347" v="8382" actId="113"/>
          <ac:spMkLst>
            <pc:docMk/>
            <pc:sldMk cId="2368082599" sldId="341"/>
            <ac:spMk id="6" creationId="{63929774-5D1A-4203-9F07-1339FBD075E0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6:20:32.500" v="8156" actId="478"/>
          <ac:spMkLst>
            <pc:docMk/>
            <pc:sldMk cId="2368082599" sldId="341"/>
            <ac:spMk id="21" creationId="{177D4A74-754B-48F0-B0FA-D3EDB2821721}"/>
          </ac:spMkLst>
        </pc:spChg>
        <pc:spChg chg="del">
          <ac:chgData name="NGUYEN PHAM ANH THU" userId="baf72463-252b-4d5f-a6ca-5a6327a9888d" providerId="ADAL" clId="{C81F71A6-D9A8-4A53-B7D0-1F9A8D12FD7E}" dt="2021-12-14T06:20:29.787" v="8154" actId="478"/>
          <ac:spMkLst>
            <pc:docMk/>
            <pc:sldMk cId="2368082599" sldId="341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6:20:20.359" v="8149" actId="478"/>
          <ac:spMkLst>
            <pc:docMk/>
            <pc:sldMk cId="2368082599" sldId="341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6:20:11.239" v="8145" actId="478"/>
          <ac:spMkLst>
            <pc:docMk/>
            <pc:sldMk cId="2368082599" sldId="341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6:20:10.018" v="8144" actId="478"/>
          <ac:spMkLst>
            <pc:docMk/>
            <pc:sldMk cId="2368082599" sldId="341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6:20:15.895" v="8147" actId="478"/>
          <ac:spMkLst>
            <pc:docMk/>
            <pc:sldMk cId="2368082599" sldId="341"/>
            <ac:spMk id="43" creationId="{A4291EF3-B2F5-4607-A5D1-18D2D2627094}"/>
          </ac:spMkLst>
        </pc:spChg>
        <pc:grpChg chg="add del">
          <ac:chgData name="NGUYEN PHAM ANH THU" userId="baf72463-252b-4d5f-a6ca-5a6327a9888d" providerId="ADAL" clId="{C81F71A6-D9A8-4A53-B7D0-1F9A8D12FD7E}" dt="2021-12-14T06:20:36.900" v="8159" actId="478"/>
          <ac:grpSpMkLst>
            <pc:docMk/>
            <pc:sldMk cId="2368082599" sldId="341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6:20:34.184" v="8157" actId="478"/>
          <ac:grpSpMkLst>
            <pc:docMk/>
            <pc:sldMk cId="2368082599" sldId="341"/>
            <ac:grpSpMk id="65" creationId="{770D40AF-5746-4712-AD11-1FDEED53E198}"/>
          </ac:grpSpMkLst>
        </pc:grpChg>
        <pc:picChg chg="del">
          <ac:chgData name="NGUYEN PHAM ANH THU" userId="baf72463-252b-4d5f-a6ca-5a6327a9888d" providerId="ADAL" clId="{C81F71A6-D9A8-4A53-B7D0-1F9A8D12FD7E}" dt="2021-12-14T06:20:30.699" v="8155" actId="478"/>
          <ac:picMkLst>
            <pc:docMk/>
            <pc:sldMk cId="2368082599" sldId="341"/>
            <ac:picMk id="20" creationId="{E159750C-AC18-44E9-B65F-C48A59F7B1A5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36" creationId="{E1EA426F-6A89-4E9D-829C-F175B71C0875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42" creationId="{3FA0A96A-0A01-4831-A494-9C0F792D4631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4" creationId="{0961538D-75B1-42AC-821A-BD0EB6DEC42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5" creationId="{6104464D-ECA3-4334-97CF-394CFA48102F}"/>
          </ac:picMkLst>
        </pc:picChg>
        <pc:picChg chg="add del">
          <ac:chgData name="NGUYEN PHAM ANH THU" userId="baf72463-252b-4d5f-a6ca-5a6327a9888d" providerId="ADAL" clId="{C81F71A6-D9A8-4A53-B7D0-1F9A8D12FD7E}" dt="2021-12-14T06:20:27.824" v="8153" actId="478"/>
          <ac:picMkLst>
            <pc:docMk/>
            <pc:sldMk cId="2368082599" sldId="341"/>
            <ac:picMk id="46" creationId="{4DC7BE15-1021-4312-A748-12DD9F9BFB1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7" creationId="{44C293FA-650E-4734-92E1-73D755786323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8" creationId="{EBBC49AF-3552-46F4-B42C-72E09B30DBD8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9" creationId="{7AEE799E-AFCD-47A7-9D07-B4FD32019633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0" creationId="{627C6ED1-505D-46A9-A002-8CF3BB26BCEC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1" creationId="{DE3B71BD-CBDB-4DB3-9F1F-B63F8606DFC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2" creationId="{A41DB7FC-C1B5-47E0-A082-D57F128A340C}"/>
          </ac:picMkLst>
        </pc:picChg>
        <pc:picChg chg="del">
          <ac:chgData name="NGUYEN PHAM ANH THU" userId="baf72463-252b-4d5f-a6ca-5a6327a9888d" providerId="ADAL" clId="{C81F71A6-D9A8-4A53-B7D0-1F9A8D12FD7E}" dt="2021-12-14T06:20:41.620" v="8160" actId="478"/>
          <ac:picMkLst>
            <pc:docMk/>
            <pc:sldMk cId="2368082599" sldId="341"/>
            <ac:picMk id="53" creationId="{096CB89B-0D46-4004-B34A-CC5D2AEFB14B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54" creationId="{EA8278E0-8D24-4B78-B152-50B1096968B3}"/>
          </ac:picMkLst>
        </pc:picChg>
        <pc:picChg chg="mod">
          <ac:chgData name="NGUYEN PHAM ANH THU" userId="baf72463-252b-4d5f-a6ca-5a6327a9888d" providerId="ADAL" clId="{C81F71A6-D9A8-4A53-B7D0-1F9A8D12FD7E}" dt="2021-12-14T06:21:18.047" v="8168" actId="14100"/>
          <ac:picMkLst>
            <pc:docMk/>
            <pc:sldMk cId="2368082599" sldId="341"/>
            <ac:picMk id="56" creationId="{AE4C33EC-3D4E-4556-A1B1-931E1947F9E0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7" creationId="{531F569D-51D8-4C00-A067-DF03FA0BC17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8" creationId="{8CD2F90D-8335-4D85-9196-DC8708B3B1E8}"/>
          </ac:picMkLst>
        </pc:picChg>
        <pc:picChg chg="del">
          <ac:chgData name="NGUYEN PHAM ANH THU" userId="baf72463-252b-4d5f-a6ca-5a6327a9888d" providerId="ADAL" clId="{C81F71A6-D9A8-4A53-B7D0-1F9A8D12FD7E}" dt="2021-12-14T06:20:47.898" v="8162" actId="478"/>
          <ac:picMkLst>
            <pc:docMk/>
            <pc:sldMk cId="2368082599" sldId="341"/>
            <ac:picMk id="61" creationId="{99F81265-D207-403C-BF6B-8D0014727180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62" creationId="{9A34A707-1EB6-49D3-9ED3-95C9FC0A93D9}"/>
          </ac:picMkLst>
        </pc:picChg>
        <pc:picChg chg="del">
          <ac:chgData name="NGUYEN PHAM ANH THU" userId="baf72463-252b-4d5f-a6ca-5a6327a9888d" providerId="ADAL" clId="{C81F71A6-D9A8-4A53-B7D0-1F9A8D12FD7E}" dt="2021-12-14T06:20:58.913" v="8164" actId="478"/>
          <ac:picMkLst>
            <pc:docMk/>
            <pc:sldMk cId="2368082599" sldId="341"/>
            <ac:picMk id="63" creationId="{4A70F5A3-34FA-4935-BCD2-B4D57FDEB25C}"/>
          </ac:picMkLst>
        </pc:picChg>
        <pc:picChg chg="del">
          <ac:chgData name="NGUYEN PHAM ANH THU" userId="baf72463-252b-4d5f-a6ca-5a6327a9888d" providerId="ADAL" clId="{C81F71A6-D9A8-4A53-B7D0-1F9A8D12FD7E}" dt="2021-12-14T06:20:59.618" v="8165" actId="478"/>
          <ac:picMkLst>
            <pc:docMk/>
            <pc:sldMk cId="2368082599" sldId="341"/>
            <ac:picMk id="64" creationId="{AE0DCB7A-D3E3-479A-BA1B-C3C1F678AC9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753407397" sldId="342"/>
        </pc:sldMkLst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4" creationId="{C8613C98-8570-43B6-BD5A-F6367554BAB4}"/>
          </ac:spMkLst>
        </pc:spChg>
        <pc:spChg chg="add mod ord">
          <ac:chgData name="NGUYEN PHAM ANH THU" userId="baf72463-252b-4d5f-a6ca-5a6327a9888d" providerId="ADAL" clId="{C81F71A6-D9A8-4A53-B7D0-1F9A8D12FD7E}" dt="2021-12-14T07:24:53.871" v="9611" actId="1076"/>
          <ac:spMkLst>
            <pc:docMk/>
            <pc:sldMk cId="2753407397" sldId="342"/>
            <ac:spMk id="8" creationId="{4F3CB629-C8D7-4E9D-A2CA-64F6A14A2CC9}"/>
          </ac:spMkLst>
        </pc:spChg>
        <pc:spChg chg="mod">
          <ac:chgData name="NGUYEN PHAM ANH THU" userId="baf72463-252b-4d5f-a6ca-5a6327a9888d" providerId="ADAL" clId="{C81F71A6-D9A8-4A53-B7D0-1F9A8D12FD7E}" dt="2021-12-14T07:01:55.186" v="9405" actId="14100"/>
          <ac:spMkLst>
            <pc:docMk/>
            <pc:sldMk cId="2753407397" sldId="342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59:37.792" v="9391" actId="113"/>
          <ac:spMkLst>
            <pc:docMk/>
            <pc:sldMk cId="2753407397" sldId="342"/>
            <ac:spMk id="22" creationId="{E450396C-40E7-40E4-A49D-1A63F89EE094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7" creationId="{0511F442-B63A-4CB5-BAAC-99F047567AA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8" creationId="{CFFC21F4-E1DD-480B-8461-9410E6B4A48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9" creationId="{32FF756A-4FE4-4507-BE58-D44C2192DEDA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0" creationId="{3AD3E324-7E7F-4FD4-8089-F2C3CF87AAC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1" creationId="{BF1DF802-213B-4835-8155-C07DC4CCFA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2" creationId="{4E6A0811-1A6D-4C3F-B9D3-DC801E69F60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3" creationId="{38F0C8E9-B8C2-4C1D-874C-823370F0A8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4" creationId="{222C8122-6476-490D-A440-21AAC78545D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5" creationId="{8ACF4543-1056-4CE5-ADA6-1E59F3631145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7" creationId="{CE7FE00D-5327-4AA9-84CF-65D09286413D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8" creationId="{477132E7-1E10-4C64-9D80-055F45D7EF89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9" creationId="{3215F9EA-80FF-4814-8210-8A9679DE8B0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0" creationId="{D6EF8CD1-44DD-4D88-8C40-CD9655DEC346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1" creationId="{C75C88FB-EC7B-4342-AF9F-3F1DC3C071A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2" creationId="{63EBFA4D-6C29-4732-8368-6BF8B21F407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3" creationId="{871DBE37-FAAF-4BB2-8516-75BB4303F66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4" creationId="{1869CFB8-D9E0-405A-8CFD-70EB9C7B93B1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6" creationId="{655C0925-8195-4A72-9F18-D5ED9FA3A71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7" creationId="{9FE1F0DD-7200-4ED1-BD4C-368611C096C0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8" creationId="{5DB6CE8A-35AD-4B8B-8122-462056237EB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9" creationId="{C61628C2-9C7B-4F8C-8891-3E67A1E162C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60" creationId="{E37636C6-45EA-4477-AF71-8F7AAD61750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1" creationId="{92AF8741-58DC-469D-9872-CE94376A15F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2" creationId="{E9ECA996-69B3-45BA-B614-92F1660839B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3" creationId="{5B01A7F1-CEC1-4BF7-A2DD-5AFCA1780EF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4" creationId="{D82AB8EE-8E73-49C4-9D05-089484D07DA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5" creationId="{9F35BFC1-EF17-43DB-A16C-164F3B61D59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6" creationId="{44F968F1-F97A-4144-8726-DCB286CE141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7" creationId="{7ADC044C-A263-4B0B-9BE5-ADA9749AE4F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8" creationId="{44958FCE-F5F5-4DC6-89D6-8B75387B4D3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9" creationId="{98D122CF-60F7-4561-B5F7-F51CA101E34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0" creationId="{D1614FDF-FB78-4E23-916E-CD43C52FD1A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1" creationId="{BFC8E887-81CC-46BF-A752-44C0488151C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2" creationId="{52361698-BAC8-4A4C-85C3-8A0C7E7A22AE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3" creationId="{7530F6DF-5DC2-49D9-9C26-C477C84E7975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4" creationId="{DA05320E-2D02-46C5-BEA5-EC2A9E85AD6A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5" creationId="{BC6D0BD0-2661-4EB0-9C09-3DF3466F093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6" creationId="{4264A536-3F8A-4F9D-B2A3-F4F5B5AD458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7" creationId="{CF5FACE3-8326-443C-ADF3-7A087E8D258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8" creationId="{7965EBBB-13E4-43B4-BD26-EBDA5B3DBC28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9" creationId="{DB883BD5-059E-4153-8C3A-39D4DA73DF00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80" creationId="{4B595962-989D-41E7-8A63-DAB2D66C3263}"/>
          </ac:spMkLst>
        </pc:spChg>
        <pc:spChg chg="mod">
          <ac:chgData name="NGUYEN PHAM ANH THU" userId="baf72463-252b-4d5f-a6ca-5a6327a9888d" providerId="ADAL" clId="{C81F71A6-D9A8-4A53-B7D0-1F9A8D12FD7E}" dt="2021-12-14T07:13:51.261" v="9476" actId="207"/>
          <ac:spMkLst>
            <pc:docMk/>
            <pc:sldMk cId="2753407397" sldId="342"/>
            <ac:spMk id="84" creationId="{9A6B293E-BC9F-4E27-9EE0-BD7DB9940F77}"/>
          </ac:spMkLst>
        </pc:spChg>
        <pc:spChg chg="add del mod">
          <ac:chgData name="NGUYEN PHAM ANH THU" userId="baf72463-252b-4d5f-a6ca-5a6327a9888d" providerId="ADAL" clId="{C81F71A6-D9A8-4A53-B7D0-1F9A8D12FD7E}" dt="2021-12-14T07:11:06.205" v="9429" actId="478"/>
          <ac:spMkLst>
            <pc:docMk/>
            <pc:sldMk cId="2753407397" sldId="342"/>
            <ac:spMk id="90" creationId="{24F07E35-D9E6-44DE-832E-B6340C30FCAB}"/>
          </ac:spMkLst>
        </pc:spChg>
        <pc:spChg chg="add mod ord">
          <ac:chgData name="NGUYEN PHAM ANH THU" userId="baf72463-252b-4d5f-a6ca-5a6327a9888d" providerId="ADAL" clId="{C81F71A6-D9A8-4A53-B7D0-1F9A8D12FD7E}" dt="2021-12-14T07:25:35.904" v="9615" actId="1076"/>
          <ac:spMkLst>
            <pc:docMk/>
            <pc:sldMk cId="2753407397" sldId="342"/>
            <ac:spMk id="98" creationId="{A978F085-F352-4A83-9FF1-4EDF2DFAA735}"/>
          </ac:spMkLst>
        </pc:spChg>
        <pc:spChg chg="add mod ord">
          <ac:chgData name="NGUYEN PHAM ANH THU" userId="baf72463-252b-4d5f-a6ca-5a6327a9888d" providerId="ADAL" clId="{C81F71A6-D9A8-4A53-B7D0-1F9A8D12FD7E}" dt="2021-12-14T07:25:51.713" v="9618" actId="1076"/>
          <ac:spMkLst>
            <pc:docMk/>
            <pc:sldMk cId="2753407397" sldId="342"/>
            <ac:spMk id="99" creationId="{0D3073EA-06BB-4FA0-83B7-3F35A5329022}"/>
          </ac:spMkLst>
        </pc:spChg>
        <pc:spChg chg="add mod ord">
          <ac:chgData name="NGUYEN PHAM ANH THU" userId="baf72463-252b-4d5f-a6ca-5a6327a9888d" providerId="ADAL" clId="{C81F71A6-D9A8-4A53-B7D0-1F9A8D12FD7E}" dt="2021-12-14T07:26:01.943" v="9619" actId="1076"/>
          <ac:spMkLst>
            <pc:docMk/>
            <pc:sldMk cId="2753407397" sldId="342"/>
            <ac:spMk id="100" creationId="{CFCFCFBB-DC81-48EA-AC01-A6667D6FF8C2}"/>
          </ac:spMkLst>
        </pc:spChg>
        <pc:spChg chg="add mod ord">
          <ac:chgData name="NGUYEN PHAM ANH THU" userId="baf72463-252b-4d5f-a6ca-5a6327a9888d" providerId="ADAL" clId="{C81F71A6-D9A8-4A53-B7D0-1F9A8D12FD7E}" dt="2021-12-14T07:24:42.224" v="9610" actId="1076"/>
          <ac:spMkLst>
            <pc:docMk/>
            <pc:sldMk cId="2753407397" sldId="342"/>
            <ac:spMk id="101" creationId="{C060FA47-8571-49DF-8ECE-CD9AEEBF09B2}"/>
          </ac:spMkLst>
        </pc:spChg>
        <pc:spChg chg="add mod ord">
          <ac:chgData name="NGUYEN PHAM ANH THU" userId="baf72463-252b-4d5f-a6ca-5a6327a9888d" providerId="ADAL" clId="{C81F71A6-D9A8-4A53-B7D0-1F9A8D12FD7E}" dt="2021-12-14T07:25:11.903" v="9612" actId="1076"/>
          <ac:spMkLst>
            <pc:docMk/>
            <pc:sldMk cId="2753407397" sldId="342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6:58:02.155" v="9133" actId="478"/>
          <ac:grpSpMkLst>
            <pc:docMk/>
            <pc:sldMk cId="2753407397" sldId="342"/>
            <ac:grpSpMk id="5" creationId="{EEBF9077-EE52-4CBD-98C9-FAF951E738E7}"/>
          </ac:grpSpMkLst>
        </pc:grpChg>
        <pc:grpChg chg="del">
          <ac:chgData name="NGUYEN PHAM ANH THU" userId="baf72463-252b-4d5f-a6ca-5a6327a9888d" providerId="ADAL" clId="{C81F71A6-D9A8-4A53-B7D0-1F9A8D12FD7E}" dt="2021-12-14T07:01:35.572" v="9402" actId="478"/>
          <ac:grpSpMkLst>
            <pc:docMk/>
            <pc:sldMk cId="2753407397" sldId="342"/>
            <ac:grpSpMk id="17" creationId="{16CB8360-FB70-463A-81EE-1330AEE9E918}"/>
          </ac:grpSpMkLst>
        </pc:grpChg>
        <pc:grpChg chg="mod">
          <ac:chgData name="NGUYEN PHAM ANH THU" userId="baf72463-252b-4d5f-a6ca-5a6327a9888d" providerId="ADAL" clId="{C81F71A6-D9A8-4A53-B7D0-1F9A8D12FD7E}" dt="2021-12-14T07:01:30.283" v="9400" actId="1076"/>
          <ac:grpSpMkLst>
            <pc:docMk/>
            <pc:sldMk cId="2753407397" sldId="342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3" creationId="{05B10021-0E50-49F9-AC97-83F138B4307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4" creationId="{98EA5F4C-C523-4251-B150-4A8EC51883B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5" creationId="{73B7B53C-8569-422A-8669-EAE7A5E1D69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6" creationId="{3512E68A-E3B2-4FD0-B424-479C0705CAE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7" creationId="{7FEAB068-FE66-48BC-90DF-B0511C7626C2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8" creationId="{2C22788B-0D3F-4A56-AA92-F7392C661535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9" creationId="{96F4B57B-B72F-4564-ABEF-460DF88AE5EB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0" creationId="{36CDD2F5-5D3B-4BFB-B000-618A192CEE51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5" creationId="{D687189A-3EBA-4F74-A6B1-B1A4CC9E3258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6" creationId="{66B0F74F-070C-4007-9ABD-AD36A997E87C}"/>
          </ac:grpSpMkLst>
        </pc:grpChg>
        <pc:grpChg chg="add mod">
          <ac:chgData name="NGUYEN PHAM ANH THU" userId="baf72463-252b-4d5f-a6ca-5a6327a9888d" providerId="ADAL" clId="{C81F71A6-D9A8-4A53-B7D0-1F9A8D12FD7E}" dt="2021-12-14T07:01:44.430" v="9403" actId="1076"/>
          <ac:grpSpMkLst>
            <pc:docMk/>
            <pc:sldMk cId="2753407397" sldId="342"/>
            <ac:grpSpMk id="81" creationId="{5D06B7DC-6142-4144-93D7-2EBD10A6B1E6}"/>
          </ac:grpSpMkLst>
        </pc:grpChg>
        <pc:grpChg chg="mod">
          <ac:chgData name="NGUYEN PHAM ANH THU" userId="baf72463-252b-4d5f-a6ca-5a6327a9888d" providerId="ADAL" clId="{C81F71A6-D9A8-4A53-B7D0-1F9A8D12FD7E}" dt="2021-12-14T07:00:27.819" v="9393"/>
          <ac:grpSpMkLst>
            <pc:docMk/>
            <pc:sldMk cId="2753407397" sldId="342"/>
            <ac:grpSpMk id="82" creationId="{2E98C10B-DD33-4B40-BFA5-F0DD1688DB44}"/>
          </ac:grpSpMkLst>
        </pc:grpChg>
        <pc:picChg chg="add mod modCrop">
          <ac:chgData name="NGUYEN PHAM ANH THU" userId="baf72463-252b-4d5f-a6ca-5a6327a9888d" providerId="ADAL" clId="{C81F71A6-D9A8-4A53-B7D0-1F9A8D12FD7E}" dt="2021-12-14T07:08:16.962" v="9427" actId="14861"/>
          <ac:picMkLst>
            <pc:docMk/>
            <pc:sldMk cId="2753407397" sldId="342"/>
            <ac:picMk id="7" creationId="{F92321DF-3CCA-48CC-B3E5-4D7E18F20E93}"/>
          </ac:picMkLst>
        </pc:picChg>
        <pc:picChg chg="mod">
          <ac:chgData name="NGUYEN PHAM ANH THU" userId="baf72463-252b-4d5f-a6ca-5a6327a9888d" providerId="ADAL" clId="{C81F71A6-D9A8-4A53-B7D0-1F9A8D12FD7E}" dt="2021-12-14T07:01:59.435" v="9406" actId="1076"/>
          <ac:picMkLst>
            <pc:docMk/>
            <pc:sldMk cId="2753407397" sldId="342"/>
            <ac:picMk id="13" creationId="{1B537622-283F-414F-8E82-580A9CB58EE6}"/>
          </ac:picMkLst>
        </pc:picChg>
        <pc:picChg chg="del">
          <ac:chgData name="NGUYEN PHAM ANH THU" userId="baf72463-252b-4d5f-a6ca-5a6327a9888d" providerId="ADAL" clId="{C81F71A6-D9A8-4A53-B7D0-1F9A8D12FD7E}" dt="2021-12-14T06:38:03.146" v="8767" actId="478"/>
          <ac:picMkLst>
            <pc:docMk/>
            <pc:sldMk cId="2753407397" sldId="342"/>
            <ac:picMk id="14" creationId="{F3785FB5-7517-4E14-A82B-4E430E50D94A}"/>
          </ac:picMkLst>
        </pc:picChg>
        <pc:picChg chg="del">
          <ac:chgData name="NGUYEN PHAM ANH THU" userId="baf72463-252b-4d5f-a6ca-5a6327a9888d" providerId="ADAL" clId="{C81F71A6-D9A8-4A53-B7D0-1F9A8D12FD7E}" dt="2021-12-14T06:38:02.510" v="8766" actId="478"/>
          <ac:picMkLst>
            <pc:docMk/>
            <pc:sldMk cId="2753407397" sldId="342"/>
            <ac:picMk id="15" creationId="{A4D522D1-1DFB-4463-A5A9-869D1051B917}"/>
          </ac:picMkLst>
        </pc:picChg>
        <pc:picChg chg="del">
          <ac:chgData name="NGUYEN PHAM ANH THU" userId="baf72463-252b-4d5f-a6ca-5a6327a9888d" providerId="ADAL" clId="{C81F71A6-D9A8-4A53-B7D0-1F9A8D12FD7E}" dt="2021-12-14T07:08:20.745" v="9428" actId="478"/>
          <ac:picMkLst>
            <pc:docMk/>
            <pc:sldMk cId="2753407397" sldId="342"/>
            <ac:picMk id="16" creationId="{A967EF9A-5F18-42C7-9E7E-8D4CCEB89E47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3" creationId="{4831DCDE-8D4E-4FA9-AEBF-6E2A2AEC9E58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5" creationId="{7FFE0C1E-2EED-47A6-940B-1DE788C76EE6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6" creationId="{68870E82-8896-4610-8A78-082AFDB60E4A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7" creationId="{C134DF67-7FE0-4A1A-BA69-2F8BA79F64F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8" creationId="{3AE30815-4B87-4C02-9B07-34CE736A668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9" creationId="{F4B3AFA3-1313-4097-A530-428EAE47BC2D}"/>
          </ac:picMkLst>
        </pc:picChg>
        <pc:picChg chg="add mod">
          <ac:chgData name="NGUYEN PHAM ANH THU" userId="baf72463-252b-4d5f-a6ca-5a6327a9888d" providerId="ADAL" clId="{C81F71A6-D9A8-4A53-B7D0-1F9A8D12FD7E}" dt="2021-12-14T07:20:42.577" v="9579" actId="962"/>
          <ac:picMkLst>
            <pc:docMk/>
            <pc:sldMk cId="2753407397" sldId="342"/>
            <ac:picMk id="91" creationId="{8B6DF095-0D2E-4014-89E7-A3BE58C5E435}"/>
          </ac:picMkLst>
        </pc:picChg>
        <pc:picChg chg="add mod">
          <ac:chgData name="NGUYEN PHAM ANH THU" userId="baf72463-252b-4d5f-a6ca-5a6327a9888d" providerId="ADAL" clId="{C81F71A6-D9A8-4A53-B7D0-1F9A8D12FD7E}" dt="2021-12-14T07:20:15.861" v="9574" actId="962"/>
          <ac:picMkLst>
            <pc:docMk/>
            <pc:sldMk cId="2753407397" sldId="342"/>
            <ac:picMk id="92" creationId="{20FF55E1-A41D-4963-AAB5-2870CCF16CD5}"/>
          </ac:picMkLst>
        </pc:picChg>
        <pc:picChg chg="add mod">
          <ac:chgData name="NGUYEN PHAM ANH THU" userId="baf72463-252b-4d5f-a6ca-5a6327a9888d" providerId="ADAL" clId="{C81F71A6-D9A8-4A53-B7D0-1F9A8D12FD7E}" dt="2021-12-14T07:20:37.648" v="9578" actId="962"/>
          <ac:picMkLst>
            <pc:docMk/>
            <pc:sldMk cId="2753407397" sldId="342"/>
            <ac:picMk id="93" creationId="{B408EE6E-AB48-480B-976F-6D09B3A6E652}"/>
          </ac:picMkLst>
        </pc:picChg>
        <pc:picChg chg="add mod">
          <ac:chgData name="NGUYEN PHAM ANH THU" userId="baf72463-252b-4d5f-a6ca-5a6327a9888d" providerId="ADAL" clId="{C81F71A6-D9A8-4A53-B7D0-1F9A8D12FD7E}" dt="2021-12-14T07:20:32.518" v="9577" actId="962"/>
          <ac:picMkLst>
            <pc:docMk/>
            <pc:sldMk cId="2753407397" sldId="342"/>
            <ac:picMk id="94" creationId="{53C4F21F-F293-44A4-8B1F-D6AE99402F22}"/>
          </ac:picMkLst>
        </pc:picChg>
        <pc:picChg chg="add mod">
          <ac:chgData name="NGUYEN PHAM ANH THU" userId="baf72463-252b-4d5f-a6ca-5a6327a9888d" providerId="ADAL" clId="{C81F71A6-D9A8-4A53-B7D0-1F9A8D12FD7E}" dt="2021-12-14T07:20:25.348" v="9576" actId="962"/>
          <ac:picMkLst>
            <pc:docMk/>
            <pc:sldMk cId="2753407397" sldId="342"/>
            <ac:picMk id="95" creationId="{75EE3A13-2007-43D7-9D83-C74B4E71ABE9}"/>
          </ac:picMkLst>
        </pc:picChg>
        <pc:picChg chg="add mod">
          <ac:chgData name="NGUYEN PHAM ANH THU" userId="baf72463-252b-4d5f-a6ca-5a6327a9888d" providerId="ADAL" clId="{C81F71A6-D9A8-4A53-B7D0-1F9A8D12FD7E}" dt="2021-12-14T07:20:21.330" v="9575" actId="962"/>
          <ac:picMkLst>
            <pc:docMk/>
            <pc:sldMk cId="2753407397" sldId="342"/>
            <ac:picMk id="96" creationId="{F4A69D90-3902-4A72-B50A-6C609B7817DD}"/>
          </ac:picMkLst>
        </pc:picChg>
        <pc:picChg chg="add mod modCrop">
          <ac:chgData name="NGUYEN PHAM ANH THU" userId="baf72463-252b-4d5f-a6ca-5a6327a9888d" providerId="ADAL" clId="{C81F71A6-D9A8-4A53-B7D0-1F9A8D12FD7E}" dt="2021-12-14T07:24:28.968" v="9609" actId="1076"/>
          <ac:picMkLst>
            <pc:docMk/>
            <pc:sldMk cId="2753407397" sldId="342"/>
            <ac:picMk id="97" creationId="{EA71F176-18ED-4980-AE57-D50E60E799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23.086" v="13309"/>
        <pc:sldMkLst>
          <pc:docMk/>
          <pc:sldMk cId="377786840" sldId="343"/>
        </pc:sldMkLst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8" creationId="{4F3CB629-C8D7-4E9D-A2CA-64F6A14A2CC9}"/>
          </ac:spMkLst>
        </pc:spChg>
        <pc:spChg chg="add del mod topLvl">
          <ac:chgData name="NGUYEN PHAM ANH THU" userId="baf72463-252b-4d5f-a6ca-5a6327a9888d" providerId="ADAL" clId="{C81F71A6-D9A8-4A53-B7D0-1F9A8D12FD7E}" dt="2021-12-14T07:29:37.342" v="10070" actId="14100"/>
          <ac:spMkLst>
            <pc:docMk/>
            <pc:sldMk cId="377786840" sldId="343"/>
            <ac:spMk id="21" creationId="{E748592E-4B00-483E-95DF-9658618B1662}"/>
          </ac:spMkLst>
        </pc:spChg>
        <pc:spChg chg="add del mod topLvl">
          <ac:chgData name="NGUYEN PHAM ANH THU" userId="baf72463-252b-4d5f-a6ca-5a6327a9888d" providerId="ADAL" clId="{C81F71A6-D9A8-4A53-B7D0-1F9A8D12FD7E}" dt="2021-12-14T07:30:03.220" v="10083" actId="20577"/>
          <ac:spMkLst>
            <pc:docMk/>
            <pc:sldMk cId="377786840" sldId="343"/>
            <ac:spMk id="22" creationId="{E450396C-40E7-40E4-A49D-1A63F89EE094}"/>
          </ac:spMkLst>
        </pc:spChg>
        <pc:spChg chg="mod">
          <ac:chgData name="NGUYEN PHAM ANH THU" userId="baf72463-252b-4d5f-a6ca-5a6327a9888d" providerId="ADAL" clId="{C81F71A6-D9A8-4A53-B7D0-1F9A8D12FD7E}" dt="2021-12-14T07:27:56.938" v="9889"/>
          <ac:spMkLst>
            <pc:docMk/>
            <pc:sldMk cId="377786840" sldId="343"/>
            <ac:spMk id="38" creationId="{2C54B542-F74A-44EF-9D7F-C79417CBC03D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8" creationId="{A978F085-F352-4A83-9FF1-4EDF2DFAA735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9" creationId="{0D3073EA-06BB-4FA0-83B7-3F35A532902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0" creationId="{CFCFCFBB-DC81-48EA-AC01-A6667D6FF8C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1" creationId="{C060FA47-8571-49DF-8ECE-CD9AEEBF09B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7:29:26.281" v="10069" actId="14100"/>
          <ac:grpSpMkLst>
            <pc:docMk/>
            <pc:sldMk cId="377786840" sldId="343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7:27:56.938" v="9889"/>
          <ac:grpSpMkLst>
            <pc:docMk/>
            <pc:sldMk cId="377786840" sldId="343"/>
            <ac:grpSpMk id="36" creationId="{FCBAF95D-97F9-4C07-9736-868A0272EFFC}"/>
          </ac:grpSpMkLst>
        </pc:grpChg>
        <pc:grpChg chg="del">
          <ac:chgData name="NGUYEN PHAM ANH THU" userId="baf72463-252b-4d5f-a6ca-5a6327a9888d" providerId="ADAL" clId="{C81F71A6-D9A8-4A53-B7D0-1F9A8D12FD7E}" dt="2021-12-14T07:26:49.104" v="9621" actId="478"/>
          <ac:grpSpMkLst>
            <pc:docMk/>
            <pc:sldMk cId="377786840" sldId="343"/>
            <ac:grpSpMk id="81" creationId="{5D06B7DC-6142-4144-93D7-2EBD10A6B1E6}"/>
          </ac:grpSpMkLst>
        </pc:grp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7" creationId="{F92321DF-3CCA-48CC-B3E5-4D7E18F20E93}"/>
          </ac:picMkLst>
        </pc:picChg>
        <pc:picChg chg="del mod">
          <ac:chgData name="NGUYEN PHAM ANH THU" userId="baf72463-252b-4d5f-a6ca-5a6327a9888d" providerId="ADAL" clId="{C81F71A6-D9A8-4A53-B7D0-1F9A8D12FD7E}" dt="2021-12-14T07:33:02" v="10134" actId="478"/>
          <ac:picMkLst>
            <pc:docMk/>
            <pc:sldMk cId="377786840" sldId="343"/>
            <ac:picMk id="13" creationId="{1B537622-283F-414F-8E82-580A9CB58EE6}"/>
          </ac:picMkLst>
        </pc:picChg>
        <pc:picChg chg="mod">
          <ac:chgData name="NGUYEN PHAM ANH THU" userId="baf72463-252b-4d5f-a6ca-5a6327a9888d" providerId="ADAL" clId="{C81F71A6-D9A8-4A53-B7D0-1F9A8D12FD7E}" dt="2021-12-14T07:27:56.938" v="9889"/>
          <ac:picMkLst>
            <pc:docMk/>
            <pc:sldMk cId="377786840" sldId="343"/>
            <ac:picMk id="37" creationId="{3A5C9E6C-DDE5-4339-A7CE-8E4A239D32CE}"/>
          </ac:picMkLst>
        </pc:picChg>
        <pc:picChg chg="add mod or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39" creationId="{B305D4F8-47D0-4FE3-BFFC-B939BFC75FCF}"/>
          </ac:picMkLst>
        </pc:picChg>
        <pc:picChg chg="add del mod">
          <ac:chgData name="NGUYEN PHAM ANH THU" userId="baf72463-252b-4d5f-a6ca-5a6327a9888d" providerId="ADAL" clId="{C81F71A6-D9A8-4A53-B7D0-1F9A8D12FD7E}" dt="2021-12-14T09:44:59.990" v="12705" actId="478"/>
          <ac:picMkLst>
            <pc:docMk/>
            <pc:sldMk cId="377786840" sldId="343"/>
            <ac:picMk id="40" creationId="{63F99703-C5C8-4C93-96F8-7058D2C0B76D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1" creationId="{269B2D2E-CEED-4AE5-81AD-27B17BFCFB2B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2" creationId="{43A7B519-8A6A-4DB4-83A0-05F8B11FFDF6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3" creationId="{6327AC31-0A8F-4D38-8467-4A548CACEF19}"/>
          </ac:picMkLst>
        </pc:picChg>
        <pc:picChg chg="add mod">
          <ac:chgData name="NGUYEN PHAM ANH THU" userId="baf72463-252b-4d5f-a6ca-5a6327a9888d" providerId="ADAL" clId="{C81F71A6-D9A8-4A53-B7D0-1F9A8D12FD7E}" dt="2021-12-14T07:32:13.066" v="10123"/>
          <ac:picMkLst>
            <pc:docMk/>
            <pc:sldMk cId="377786840" sldId="343"/>
            <ac:picMk id="44" creationId="{19263AF2-D153-4C41-BA74-247BBC884C46}"/>
          </ac:picMkLst>
        </pc:picChg>
        <pc:picChg chg="add mod">
          <ac:chgData name="NGUYEN PHAM ANH THU" userId="baf72463-252b-4d5f-a6ca-5a6327a9888d" providerId="ADAL" clId="{C81F71A6-D9A8-4A53-B7D0-1F9A8D12FD7E}" dt="2021-12-14T07:33:32.799" v="10138" actId="1076"/>
          <ac:picMkLst>
            <pc:docMk/>
            <pc:sldMk cId="377786840" sldId="343"/>
            <ac:picMk id="45" creationId="{6A612B82-5836-4020-AD03-19BE6C91379F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1" creationId="{8B6DF095-0D2E-4014-89E7-A3BE58C5E43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2" creationId="{20FF55E1-A41D-4963-AAB5-2870CCF16CD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3" creationId="{B408EE6E-AB48-480B-976F-6D09B3A6E65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4" creationId="{53C4F21F-F293-44A4-8B1F-D6AE99402F2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5" creationId="{75EE3A13-2007-43D7-9D83-C74B4E71ABE9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6" creationId="{F4A69D90-3902-4A72-B50A-6C609B7817DD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7" creationId="{EA71F176-18ED-4980-AE57-D50E60E7998B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011924792" sldId="344"/>
        </pc:sldMkLst>
        <pc:spChg chg="mod">
          <ac:chgData name="NGUYEN PHAM ANH THU" userId="baf72463-252b-4d5f-a6ca-5a6327a9888d" providerId="ADAL" clId="{C81F71A6-D9A8-4A53-B7D0-1F9A8D12FD7E}" dt="2021-12-14T07:35:56.189" v="10296" actId="1076"/>
          <ac:spMkLst>
            <pc:docMk/>
            <pc:sldMk cId="1011924792" sldId="344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4T07:36:00.607" v="10297" actId="1076"/>
          <ac:spMkLst>
            <pc:docMk/>
            <pc:sldMk cId="1011924792" sldId="344"/>
            <ac:spMk id="76" creationId="{FD0DEEC6-2E2B-4482-8AF2-605F6E31117F}"/>
          </ac:spMkLst>
        </pc:spChg>
        <pc:picChg chg="add mod">
          <ac:chgData name="NGUYEN PHAM ANH THU" userId="baf72463-252b-4d5f-a6ca-5a6327a9888d" providerId="ADAL" clId="{C81F71A6-D9A8-4A53-B7D0-1F9A8D12FD7E}" dt="2021-12-14T07:37:26.784" v="10314" actId="14100"/>
          <ac:picMkLst>
            <pc:docMk/>
            <pc:sldMk cId="1011924792" sldId="344"/>
            <ac:picMk id="7" creationId="{3780A04D-1621-4E3F-89EC-369E149088CD}"/>
          </ac:picMkLst>
        </pc:picChg>
        <pc:picChg chg="add mod">
          <ac:chgData name="NGUYEN PHAM ANH THU" userId="baf72463-252b-4d5f-a6ca-5a6327a9888d" providerId="ADAL" clId="{C81F71A6-D9A8-4A53-B7D0-1F9A8D12FD7E}" dt="2021-12-14T07:37:17.280" v="10313" actId="14100"/>
          <ac:picMkLst>
            <pc:docMk/>
            <pc:sldMk cId="1011924792" sldId="344"/>
            <ac:picMk id="8" creationId="{3CB15F8A-2005-4DCE-A14B-ADD5F4D3C027}"/>
          </ac:picMkLst>
        </pc:picChg>
        <pc:picChg chg="del">
          <ac:chgData name="NGUYEN PHAM ANH THU" userId="baf72463-252b-4d5f-a6ca-5a6327a9888d" providerId="ADAL" clId="{C81F71A6-D9A8-4A53-B7D0-1F9A8D12FD7E}" dt="2021-12-14T07:36:34.730" v="10298" actId="478"/>
          <ac:picMkLst>
            <pc:docMk/>
            <pc:sldMk cId="1011924792" sldId="344"/>
            <ac:picMk id="77" creationId="{1F87FDA6-FE67-484B-B419-1F7F25461C00}"/>
          </ac:picMkLst>
        </pc:picChg>
        <pc:picChg chg="del">
          <ac:chgData name="NGUYEN PHAM ANH THU" userId="baf72463-252b-4d5f-a6ca-5a6327a9888d" providerId="ADAL" clId="{C81F71A6-D9A8-4A53-B7D0-1F9A8D12FD7E}" dt="2021-12-14T07:36:35.460" v="10299" actId="478"/>
          <ac:picMkLst>
            <pc:docMk/>
            <pc:sldMk cId="1011924792" sldId="344"/>
            <ac:picMk id="78" creationId="{E6DA1D3D-BDC6-4DBD-B537-280F10B7DDF4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2293985616" sldId="345"/>
        </pc:sldMkLst>
        <pc:spChg chg="add del mod">
          <ac:chgData name="NGUYEN PHAM ANH THU" userId="baf72463-252b-4d5f-a6ca-5a6327a9888d" providerId="ADAL" clId="{C81F71A6-D9A8-4A53-B7D0-1F9A8D12FD7E}" dt="2021-12-14T07:59:47.523" v="10599" actId="478"/>
          <ac:spMkLst>
            <pc:docMk/>
            <pc:sldMk cId="2293985616" sldId="345"/>
            <ac:spMk id="3" creationId="{6E13B34B-6400-4696-9555-2AB209F69E25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7" creationId="{69AE7117-76BC-49F0-8461-9BB542D41C96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8" creationId="{EBF07E8C-B962-475D-8F52-CDD0EECC7139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9" creationId="{C1DA2DAA-5FA8-49CF-9B6D-90E27210EE8A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10" creationId="{DFA8A6E0-DE5B-4D13-9169-A15B9E452627}"/>
          </ac:spMkLst>
        </pc:spChg>
        <pc:spChg chg="del">
          <ac:chgData name="NGUYEN PHAM ANH THU" userId="baf72463-252b-4d5f-a6ca-5a6327a9888d" providerId="ADAL" clId="{C81F71A6-D9A8-4A53-B7D0-1F9A8D12FD7E}" dt="2021-12-14T07:59:45.500" v="10598" actId="478"/>
          <ac:spMkLst>
            <pc:docMk/>
            <pc:sldMk cId="2293985616" sldId="345"/>
            <ac:spMk id="1533" creationId="{00000000-0000-0000-0000-000000000000}"/>
          </ac:spMkLst>
        </pc:spChg>
        <pc:picChg chg="add mod">
          <ac:chgData name="NGUYEN PHAM ANH THU" userId="baf72463-252b-4d5f-a6ca-5a6327a9888d" providerId="ADAL" clId="{C81F71A6-D9A8-4A53-B7D0-1F9A8D12FD7E}" dt="2021-12-14T07:59:48.305" v="10600"/>
          <ac:picMkLst>
            <pc:docMk/>
            <pc:sldMk cId="2293985616" sldId="345"/>
            <ac:picMk id="11" creationId="{A5284A57-6A4D-4DDE-885D-A59B18BE19E5}"/>
          </ac:picMkLst>
        </pc:picChg>
        <pc:picChg chg="add mod">
          <ac:chgData name="NGUYEN PHAM ANH THU" userId="baf72463-252b-4d5f-a6ca-5a6327a9888d" providerId="ADAL" clId="{C81F71A6-D9A8-4A53-B7D0-1F9A8D12FD7E}" dt="2021-12-14T07:59:52.853" v="10601" actId="1076"/>
          <ac:picMkLst>
            <pc:docMk/>
            <pc:sldMk cId="2293985616" sldId="345"/>
            <ac:picMk id="12" creationId="{64E8E939-5A26-4AB4-BA60-564B0EFEBFC7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60" creationId="{CDBAD82C-D03E-4E18-B661-4DF4340F85DE}"/>
          </ac:picMkLst>
        </pc:picChg>
      </pc:sldChg>
      <pc:sldChg chg="addSp del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20848757" sldId="346"/>
        </pc:sldMkLst>
        <pc:spChg chg="add mod">
          <ac:chgData name="NGUYEN PHAM ANH THU" userId="baf72463-252b-4d5f-a6ca-5a6327a9888d" providerId="ADAL" clId="{C81F71A6-D9A8-4A53-B7D0-1F9A8D12FD7E}" dt="2021-12-14T08:24:05.299" v="11199" actId="164"/>
          <ac:spMkLst>
            <pc:docMk/>
            <pc:sldMk cId="620848757" sldId="346"/>
            <ac:spMk id="2" creationId="{71D4CB85-F509-4792-A67E-2975BC173585}"/>
          </ac:spMkLst>
        </pc:spChg>
        <pc:spChg chg="add mod">
          <ac:chgData name="NGUYEN PHAM ANH THU" userId="baf72463-252b-4d5f-a6ca-5a6327a9888d" providerId="ADAL" clId="{C81F71A6-D9A8-4A53-B7D0-1F9A8D12FD7E}" dt="2021-12-14T08:23:40.642" v="11197" actId="164"/>
          <ac:spMkLst>
            <pc:docMk/>
            <pc:sldMk cId="620848757" sldId="346"/>
            <ac:spMk id="3" creationId="{CF69990C-19F6-4B74-AA53-FF00D5C1A14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3" creationId="{948DFF40-8477-49BC-A739-E2858DC284C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4" creationId="{EECD8B54-0893-4984-9847-CC306028E42B}"/>
          </ac:spMkLst>
        </pc:spChg>
        <pc:grpChg chg="add mod">
          <ac:chgData name="NGUYEN PHAM ANH THU" userId="baf72463-252b-4d5f-a6ca-5a6327a9888d" providerId="ADAL" clId="{C81F71A6-D9A8-4A53-B7D0-1F9A8D12FD7E}" dt="2021-12-14T08:23:52.569" v="11198" actId="1076"/>
          <ac:grpSpMkLst>
            <pc:docMk/>
            <pc:sldMk cId="620848757" sldId="346"/>
            <ac:grpSpMk id="4" creationId="{DC6B3A31-0C9D-4CF5-B17C-4C322CD63DA3}"/>
          </ac:grpSpMkLst>
        </pc:grpChg>
        <pc:grpChg chg="add mod">
          <ac:chgData name="NGUYEN PHAM ANH THU" userId="baf72463-252b-4d5f-a6ca-5a6327a9888d" providerId="ADAL" clId="{C81F71A6-D9A8-4A53-B7D0-1F9A8D12FD7E}" dt="2021-12-14T08:24:05.299" v="11199" actId="164"/>
          <ac:grpSpMkLst>
            <pc:docMk/>
            <pc:sldMk cId="620848757" sldId="346"/>
            <ac:grpSpMk id="5" creationId="{A48A639D-5B79-4A83-9798-1B68F0C4B73B}"/>
          </ac:grpSpMkLst>
        </pc:grpChg>
        <pc:picChg chg="add mod">
          <ac:chgData name="NGUYEN PHAM ANH THU" userId="baf72463-252b-4d5f-a6ca-5a6327a9888d" providerId="ADAL" clId="{C81F71A6-D9A8-4A53-B7D0-1F9A8D12FD7E}" dt="2021-12-14T08:24:05.299" v="11199" actId="164"/>
          <ac:picMkLst>
            <pc:docMk/>
            <pc:sldMk cId="620848757" sldId="346"/>
            <ac:picMk id="10" creationId="{3F7DD2E5-2A05-4876-9767-E91D3A44448D}"/>
          </ac:picMkLst>
        </pc:picChg>
        <pc:picChg chg="add mod">
          <ac:chgData name="NGUYEN PHAM ANH THU" userId="baf72463-252b-4d5f-a6ca-5a6327a9888d" providerId="ADAL" clId="{C81F71A6-D9A8-4A53-B7D0-1F9A8D12FD7E}" dt="2021-12-14T08:23:40.642" v="11197" actId="164"/>
          <ac:picMkLst>
            <pc:docMk/>
            <pc:sldMk cId="620848757" sldId="346"/>
            <ac:picMk id="12" creationId="{D8FF0351-C2E9-4481-922A-66A67AA8EE35}"/>
          </ac:picMkLst>
        </pc:picChg>
        <pc:picChg chg="add mod">
          <ac:chgData name="NGUYEN PHAM ANH THU" userId="baf72463-252b-4d5f-a6ca-5a6327a9888d" providerId="ADAL" clId="{C81F71A6-D9A8-4A53-B7D0-1F9A8D12FD7E}" dt="2021-12-14T08:34:08.511" v="11293"/>
          <ac:picMkLst>
            <pc:docMk/>
            <pc:sldMk cId="620848757" sldId="346"/>
            <ac:picMk id="16" creationId="{FB7A1982-909D-4F78-BD57-B636DE8BC532}"/>
          </ac:picMkLst>
        </pc:picChg>
        <pc:picChg chg="mod">
          <ac:chgData name="NGUYEN PHAM ANH THU" userId="baf72463-252b-4d5f-a6ca-5a6327a9888d" providerId="ADAL" clId="{C81F71A6-D9A8-4A53-B7D0-1F9A8D12FD7E}" dt="2021-12-14T08:25:11.542" v="11204"/>
          <ac:picMkLst>
            <pc:docMk/>
            <pc:sldMk cId="620848757" sldId="346"/>
            <ac:picMk id="29" creationId="{F0A16354-83B0-4D8B-8562-A491251355BD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0" creationId="{00F97E95-CC3F-4DB6-93BE-91260881A5FF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6" creationId="{10B53369-06B1-4106-BC76-CA1C6ECAC243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7" creationId="{80FB8E69-31AA-4018-BBF6-55C827394BA0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8" creationId="{879CB862-C19B-4481-AE2F-C764F0049200}"/>
          </ac:picMkLst>
        </pc:picChg>
      </pc:sldChg>
      <pc:sldChg chg="add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936470790" sldId="347"/>
        </pc:sldMkLst>
        <pc:spChg chg="mod">
          <ac:chgData name="NGUYEN PHAM ANH THU" userId="baf72463-252b-4d5f-a6ca-5a6327a9888d" providerId="ADAL" clId="{C81F71A6-D9A8-4A53-B7D0-1F9A8D12FD7E}" dt="2021-12-14T08:37:49.118" v="11342" actId="20577"/>
          <ac:spMkLst>
            <pc:docMk/>
            <pc:sldMk cId="936470790" sldId="347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7:56.661" v="11351" actId="20577"/>
          <ac:spMkLst>
            <pc:docMk/>
            <pc:sldMk cId="936470790" sldId="347"/>
            <ac:spMk id="3" creationId="{CF69990C-19F6-4B74-AA53-FF00D5C1A146}"/>
          </ac:spMkLst>
        </pc:spChg>
        <pc:picChg chg="add mod">
          <ac:chgData name="NGUYEN PHAM ANH THU" userId="baf72463-252b-4d5f-a6ca-5a6327a9888d" providerId="ADAL" clId="{C81F71A6-D9A8-4A53-B7D0-1F9A8D12FD7E}" dt="2021-12-14T08:32:50.271" v="11290" actId="1076"/>
          <ac:picMkLst>
            <pc:docMk/>
            <pc:sldMk cId="936470790" sldId="347"/>
            <ac:picMk id="11" creationId="{7002EC79-6184-4F9F-9303-C5B979F76F5F}"/>
          </ac:picMkLst>
        </pc:pic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966883300" sldId="348"/>
        </pc:sldMkLst>
        <pc:spChg chg="mod">
          <ac:chgData name="NGUYEN PHAM ANH THU" userId="baf72463-252b-4d5f-a6ca-5a6327a9888d" providerId="ADAL" clId="{C81F71A6-D9A8-4A53-B7D0-1F9A8D12FD7E}" dt="2021-12-14T08:34:40.321" v="11314" actId="14100"/>
          <ac:spMkLst>
            <pc:docMk/>
            <pc:sldMk cId="2966883300" sldId="348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4:46.367" v="11319" actId="20577"/>
          <ac:spMkLst>
            <pc:docMk/>
            <pc:sldMk cId="2966883300" sldId="348"/>
            <ac:spMk id="3" creationId="{CF69990C-19F6-4B74-AA53-FF00D5C1A146}"/>
          </ac:spMkLst>
        </pc:sp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52243156" sldId="349"/>
        </pc:sldMkLst>
        <pc:spChg chg="mod">
          <ac:chgData name="NGUYEN PHAM ANH THU" userId="baf72463-252b-4d5f-a6ca-5a6327a9888d" providerId="ADAL" clId="{C81F71A6-D9A8-4A53-B7D0-1F9A8D12FD7E}" dt="2021-12-14T08:38:30.564" v="11360" actId="20577"/>
          <ac:spMkLst>
            <pc:docMk/>
            <pc:sldMk cId="52243156" sldId="349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8:36.438" v="11369" actId="20577"/>
          <ac:spMkLst>
            <pc:docMk/>
            <pc:sldMk cId="52243156" sldId="349"/>
            <ac:spMk id="3" creationId="{CF69990C-19F6-4B74-AA53-FF00D5C1A146}"/>
          </ac:spMkLst>
        </pc:sp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02:35.844" v="13310"/>
        <pc:sldMkLst>
          <pc:docMk/>
          <pc:sldMk cId="759141812" sldId="350"/>
        </pc:sldMkLst>
        <pc:spChg chg="add del mod ord">
          <ac:chgData name="NGUYEN PHAM ANH THU" userId="baf72463-252b-4d5f-a6ca-5a6327a9888d" providerId="ADAL" clId="{C81F71A6-D9A8-4A53-B7D0-1F9A8D12FD7E}" dt="2021-12-14T08:46:30.342" v="11540" actId="478"/>
          <ac:spMkLst>
            <pc:docMk/>
            <pc:sldMk cId="759141812" sldId="350"/>
            <ac:spMk id="2" creationId="{3623F96B-CB37-4017-A66C-A2B2CB8A4B3C}"/>
          </ac:spMkLst>
        </pc:spChg>
        <pc:spChg chg="add mod">
          <ac:chgData name="NGUYEN PHAM ANH THU" userId="baf72463-252b-4d5f-a6ca-5a6327a9888d" providerId="ADAL" clId="{C81F71A6-D9A8-4A53-B7D0-1F9A8D12FD7E}" dt="2021-12-14T08:47:14.693" v="11551" actId="1076"/>
          <ac:spMkLst>
            <pc:docMk/>
            <pc:sldMk cId="759141812" sldId="350"/>
            <ac:spMk id="3" creationId="{62A6A890-1F53-413F-A2E2-E7AD18E89416}"/>
          </ac:spMkLst>
        </pc:spChg>
        <pc:spChg chg="add mod ord">
          <ac:chgData name="NGUYEN PHAM ANH THU" userId="baf72463-252b-4d5f-a6ca-5a6327a9888d" providerId="ADAL" clId="{C81F71A6-D9A8-4A53-B7D0-1F9A8D12FD7E}" dt="2021-12-14T08:47:17.341" v="11552" actId="14100"/>
          <ac:spMkLst>
            <pc:docMk/>
            <pc:sldMk cId="759141812" sldId="350"/>
            <ac:spMk id="4" creationId="{1525ED49-89DA-4025-868E-F45B7F3EFB16}"/>
          </ac:spMkLst>
        </pc:spChg>
        <pc:picChg chg="add mod">
          <ac:chgData name="NGUYEN PHAM ANH THU" userId="baf72463-252b-4d5f-a6ca-5a6327a9888d" providerId="ADAL" clId="{C81F71A6-D9A8-4A53-B7D0-1F9A8D12FD7E}" dt="2021-12-14T08:45:58.176" v="11534" actId="1076"/>
          <ac:picMkLst>
            <pc:docMk/>
            <pc:sldMk cId="759141812" sldId="350"/>
            <ac:picMk id="9" creationId="{E54D145B-E954-4985-82A8-740DDAE69494}"/>
          </ac:picMkLst>
        </pc:picChg>
        <pc:picChg chg="add mod">
          <ac:chgData name="NGUYEN PHAM ANH THU" userId="baf72463-252b-4d5f-a6ca-5a6327a9888d" providerId="ADAL" clId="{C81F71A6-D9A8-4A53-B7D0-1F9A8D12FD7E}" dt="2021-12-14T08:44:11.974" v="11407" actId="1076"/>
          <ac:picMkLst>
            <pc:docMk/>
            <pc:sldMk cId="759141812" sldId="350"/>
            <ac:picMk id="10" creationId="{BD14C8FE-AAD1-4F4D-BA35-F03A564176B6}"/>
          </ac:picMkLst>
        </pc:picChg>
        <pc:picChg chg="del">
          <ac:chgData name="NGUYEN PHAM ANH THU" userId="baf72463-252b-4d5f-a6ca-5a6327a9888d" providerId="ADAL" clId="{C81F71A6-D9A8-4A53-B7D0-1F9A8D12FD7E}" dt="2021-12-14T08:42:55.131" v="11389" actId="478"/>
          <ac:picMkLst>
            <pc:docMk/>
            <pc:sldMk cId="759141812" sldId="350"/>
            <ac:picMk id="82" creationId="{C1002B4B-D3C0-47E8-A69B-86AB23E563BB}"/>
          </ac:picMkLst>
        </pc:picChg>
        <pc:picChg chg="del">
          <ac:chgData name="NGUYEN PHAM ANH THU" userId="baf72463-252b-4d5f-a6ca-5a6327a9888d" providerId="ADAL" clId="{C81F71A6-D9A8-4A53-B7D0-1F9A8D12FD7E}" dt="2021-12-14T08:43:29.145" v="11399" actId="478"/>
          <ac:picMkLst>
            <pc:docMk/>
            <pc:sldMk cId="759141812" sldId="350"/>
            <ac:picMk id="86" creationId="{B6BD0006-9B0B-4D0D-A683-17942635E654}"/>
          </ac:picMkLst>
        </pc:picChg>
        <pc:picChg chg="del">
          <ac:chgData name="NGUYEN PHAM ANH THU" userId="baf72463-252b-4d5f-a6ca-5a6327a9888d" providerId="ADAL" clId="{C81F71A6-D9A8-4A53-B7D0-1F9A8D12FD7E}" dt="2021-12-14T08:43:28.300" v="11398" actId="478"/>
          <ac:picMkLst>
            <pc:docMk/>
            <pc:sldMk cId="759141812" sldId="350"/>
            <ac:picMk id="87" creationId="{FEB566CD-4CDF-48D5-BEC9-41AC300BCFE1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406941168" sldId="351"/>
        </pc:sldMkLst>
        <pc:spChg chg="mod">
          <ac:chgData name="NGUYEN PHAM ANH THU" userId="baf72463-252b-4d5f-a6ca-5a6327a9888d" providerId="ADAL" clId="{C81F71A6-D9A8-4A53-B7D0-1F9A8D12FD7E}" dt="2021-12-14T09:10:44.468" v="11858" actId="1076"/>
          <ac:spMkLst>
            <pc:docMk/>
            <pc:sldMk cId="406941168" sldId="35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4T09:10:47.530" v="11859" actId="14100"/>
          <ac:spMkLst>
            <pc:docMk/>
            <pc:sldMk cId="406941168" sldId="351"/>
            <ac:spMk id="2277" creationId="{00000000-0000-0000-0000-000000000000}"/>
          </ac:spMkLst>
        </pc:spChg>
        <pc:grpChg chg="mod">
          <ac:chgData name="NGUYEN PHAM ANH THU" userId="baf72463-252b-4d5f-a6ca-5a6327a9888d" providerId="ADAL" clId="{C81F71A6-D9A8-4A53-B7D0-1F9A8D12FD7E}" dt="2021-12-14T09:10:40.249" v="11857" actId="14100"/>
          <ac:grpSpMkLst>
            <pc:docMk/>
            <pc:sldMk cId="406941168" sldId="351"/>
            <ac:grpSpMk id="2" creationId="{3FB00C32-40DD-4AC0-A659-1BF3CEBDEE86}"/>
          </ac:grpSpMkLst>
        </pc:grpChg>
        <pc:picChg chg="add del mod">
          <ac:chgData name="NGUYEN PHAM ANH THU" userId="baf72463-252b-4d5f-a6ca-5a6327a9888d" providerId="ADAL" clId="{C81F71A6-D9A8-4A53-B7D0-1F9A8D12FD7E}" dt="2021-12-14T09:05:48.038" v="11727" actId="478"/>
          <ac:picMkLst>
            <pc:docMk/>
            <pc:sldMk cId="406941168" sldId="351"/>
            <ac:picMk id="7" creationId="{1D3611DF-B4F9-430F-937A-D8BD8C78AAF8}"/>
          </ac:picMkLst>
        </pc:picChg>
        <pc:picChg chg="add del mod">
          <ac:chgData name="NGUYEN PHAM ANH THU" userId="baf72463-252b-4d5f-a6ca-5a6327a9888d" providerId="ADAL" clId="{C81F71A6-D9A8-4A53-B7D0-1F9A8D12FD7E}" dt="2021-12-14T09:05:48.765" v="11728" actId="478"/>
          <ac:picMkLst>
            <pc:docMk/>
            <pc:sldMk cId="406941168" sldId="351"/>
            <ac:picMk id="9" creationId="{357DD37D-081E-46FB-8AD1-BF68A1A4E246}"/>
          </ac:picMkLst>
        </pc:picChg>
        <pc:picChg chg="add mod">
          <ac:chgData name="NGUYEN PHAM ANH THU" userId="baf72463-252b-4d5f-a6ca-5a6327a9888d" providerId="ADAL" clId="{C81F71A6-D9A8-4A53-B7D0-1F9A8D12FD7E}" dt="2021-12-14T09:06:08.523" v="11732" actId="1076"/>
          <ac:picMkLst>
            <pc:docMk/>
            <pc:sldMk cId="406941168" sldId="351"/>
            <ac:picMk id="10" creationId="{453B91B1-CFFC-40C8-8748-1D4347F93C58}"/>
          </ac:picMkLst>
        </pc:picChg>
        <pc:picChg chg="add mod">
          <ac:chgData name="NGUYEN PHAM ANH THU" userId="baf72463-252b-4d5f-a6ca-5a6327a9888d" providerId="ADAL" clId="{C81F71A6-D9A8-4A53-B7D0-1F9A8D12FD7E}" dt="2021-12-14T09:06:10.492" v="11733" actId="1076"/>
          <ac:picMkLst>
            <pc:docMk/>
            <pc:sldMk cId="406941168" sldId="351"/>
            <ac:picMk id="11" creationId="{56420502-B034-435D-8B79-51FFCBAFBA4E}"/>
          </ac:picMkLst>
        </pc:picChg>
        <pc:picChg chg="del">
          <ac:chgData name="NGUYEN PHAM ANH THU" userId="baf72463-252b-4d5f-a6ca-5a6327a9888d" providerId="ADAL" clId="{C81F71A6-D9A8-4A53-B7D0-1F9A8D12FD7E}" dt="2021-12-14T09:05:39.009" v="11720" actId="478"/>
          <ac:picMkLst>
            <pc:docMk/>
            <pc:sldMk cId="406941168" sldId="351"/>
            <ac:picMk id="81" creationId="{98095320-72CD-4DDB-AC81-BFB265942568}"/>
          </ac:picMkLst>
        </pc:picChg>
        <pc:picChg chg="del">
          <ac:chgData name="NGUYEN PHAM ANH THU" userId="baf72463-252b-4d5f-a6ca-5a6327a9888d" providerId="ADAL" clId="{C81F71A6-D9A8-4A53-B7D0-1F9A8D12FD7E}" dt="2021-12-14T09:05:39.679" v="11721" actId="478"/>
          <ac:picMkLst>
            <pc:docMk/>
            <pc:sldMk cId="406941168" sldId="351"/>
            <ac:picMk id="82" creationId="{12AF1F5D-2926-44A3-8D58-49B189A79DD0}"/>
          </ac:picMkLst>
        </pc:picChg>
      </pc:sldChg>
      <pc:sldChg chg="addSp delSp modSp add mod modTransition delAnim modAnim">
        <pc:chgData name="NGUYEN PHAM ANH THU" userId="baf72463-252b-4d5f-a6ca-5a6327a9888d" providerId="ADAL" clId="{C81F71A6-D9A8-4A53-B7D0-1F9A8D12FD7E}" dt="2021-12-14T10:08:36.524" v="13407" actId="14100"/>
        <pc:sldMkLst>
          <pc:docMk/>
          <pc:sldMk cId="3211885744" sldId="352"/>
        </pc:sldMkLst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3" creationId="{62A6A890-1F53-413F-A2E2-E7AD18E89416}"/>
          </ac:spMkLst>
        </pc:spChg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4" creationId="{1525ED49-89DA-4025-868E-F45B7F3EFB16}"/>
          </ac:spMkLst>
        </pc:spChg>
        <pc:grpChg chg="add mod">
          <ac:chgData name="NGUYEN PHAM ANH THU" userId="baf72463-252b-4d5f-a6ca-5a6327a9888d" providerId="ADAL" clId="{C81F71A6-D9A8-4A53-B7D0-1F9A8D12FD7E}" dt="2021-12-14T10:08:34.636" v="13406" actId="1076"/>
          <ac:grpSpMkLst>
            <pc:docMk/>
            <pc:sldMk cId="3211885744" sldId="352"/>
            <ac:grpSpMk id="2" creationId="{8180654B-547E-44A9-B350-F1D20BC21CFB}"/>
          </ac:grpSpMkLst>
        </pc:grpChg>
        <pc:grpChg chg="del">
          <ac:chgData name="NGUYEN PHAM ANH THU" userId="baf72463-252b-4d5f-a6ca-5a6327a9888d" providerId="ADAL" clId="{C81F71A6-D9A8-4A53-B7D0-1F9A8D12FD7E}" dt="2021-12-14T09:51:00.881" v="13150" actId="478"/>
          <ac:grpSpMkLst>
            <pc:docMk/>
            <pc:sldMk cId="3211885744" sldId="352"/>
            <ac:grpSpMk id="83" creationId="{1471E74E-E73B-48C1-8A6E-5709FBA7FAC8}"/>
          </ac:grpSpMkLst>
        </pc:grpChg>
        <pc:picChg chg="del">
          <ac:chgData name="NGUYEN PHAM ANH THU" userId="baf72463-252b-4d5f-a6ca-5a6327a9888d" providerId="ADAL" clId="{C81F71A6-D9A8-4A53-B7D0-1F9A8D12FD7E}" dt="2021-12-14T09:51:00.881" v="13150" actId="478"/>
          <ac:picMkLst>
            <pc:docMk/>
            <pc:sldMk cId="3211885744" sldId="352"/>
            <ac:picMk id="9" creationId="{E54D145B-E954-4985-82A8-740DDAE69494}"/>
          </ac:picMkLst>
        </pc:picChg>
        <pc:picChg chg="mod">
          <ac:chgData name="NGUYEN PHAM ANH THU" userId="baf72463-252b-4d5f-a6ca-5a6327a9888d" providerId="ADAL" clId="{C81F71A6-D9A8-4A53-B7D0-1F9A8D12FD7E}" dt="2021-12-14T10:08:36.524" v="13407" actId="14100"/>
          <ac:picMkLst>
            <pc:docMk/>
            <pc:sldMk cId="3211885744" sldId="352"/>
            <ac:picMk id="10" creationId="{BD14C8FE-AAD1-4F4D-BA35-F03A564176B6}"/>
          </ac:picMkLst>
        </pc:picChg>
      </pc:sldChg>
      <pc:sldMasterChg chg="modTransition delSldLayout modSldLayout">
        <pc:chgData name="NGUYEN PHAM ANH THU" userId="baf72463-252b-4d5f-a6ca-5a6327a9888d" providerId="ADAL" clId="{C81F71A6-D9A8-4A53-B7D0-1F9A8D12FD7E}" dt="2021-12-14T09:54:07.151" v="13279"/>
        <pc:sldMasterMkLst>
          <pc:docMk/>
          <pc:sldMasterMk cId="0" sldId="2147483687"/>
        </pc:sldMasterMkLst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1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870" v="11566" actId="47"/>
          <pc:sldLayoutMkLst>
            <pc:docMk/>
            <pc:sldMasterMk cId="0" sldId="2147483687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619" v="11564" actId="47"/>
          <pc:sldLayoutMkLst>
            <pc:docMk/>
            <pc:sldMasterMk cId="0" sldId="2147483687"/>
            <pc:sldLayoutMk cId="0" sldId="2147483654"/>
          </pc:sldLayoutMkLst>
        </pc:sldLayoutChg>
        <pc:sldLayoutChg chg="delSp 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5"/>
          </pc:sldLayoutMkLst>
          <pc:spChg chg="del">
            <ac:chgData name="NGUYEN PHAM ANH THU" userId="baf72463-252b-4d5f-a6ca-5a6327a9888d" providerId="ADAL" clId="{C81F71A6-D9A8-4A53-B7D0-1F9A8D12FD7E}" dt="2021-12-13T02:52:57.972" v="174" actId="478"/>
            <ac:spMkLst>
              <pc:docMk/>
              <pc:sldMasterMk cId="0" sldId="2147483687"/>
              <pc:sldLayoutMk cId="0" sldId="2147483655"/>
              <ac:spMk id="319" creationId="{00000000-0000-0000-0000-000000000000}"/>
            </ac:spMkLst>
          </pc:spChg>
          <pc:grpChg chg="mod">
            <ac:chgData name="NGUYEN PHAM ANH THU" userId="baf72463-252b-4d5f-a6ca-5a6327a9888d" providerId="ADAL" clId="{C81F71A6-D9A8-4A53-B7D0-1F9A8D12FD7E}" dt="2021-12-13T03:20:26.833" v="243" actId="1076"/>
            <ac:grpSpMkLst>
              <pc:docMk/>
              <pc:sldMasterMk cId="0" sldId="2147483687"/>
              <pc:sldLayoutMk cId="0" sldId="2147483655"/>
              <ac:grpSpMk id="311" creationId="{00000000-0000-0000-0000-000000000000}"/>
            </ac:grpSpMkLst>
          </pc:grpChg>
        </pc:sldLayoutChg>
        <pc:sldLayoutChg chg="del">
          <pc:chgData name="NGUYEN PHAM ANH THU" userId="baf72463-252b-4d5f-a6ca-5a6327a9888d" providerId="ADAL" clId="{C81F71A6-D9A8-4A53-B7D0-1F9A8D12FD7E}" dt="2021-12-14T08:49:52.180" v="11560" actId="47"/>
          <pc:sldLayoutMkLst>
            <pc:docMk/>
            <pc:sldMasterMk cId="0" sldId="2147483687"/>
            <pc:sldLayoutMk cId="0" sldId="2147483656"/>
          </pc:sldLayoutMkLst>
        </pc:sldLayoutChg>
        <pc:sldLayoutChg chg="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7"/>
          </pc:sldLayoutMkLst>
          <pc:spChg chg="mod">
            <ac:chgData name="NGUYEN PHAM ANH THU" userId="baf72463-252b-4d5f-a6ca-5a6327a9888d" providerId="ADAL" clId="{C81F71A6-D9A8-4A53-B7D0-1F9A8D12FD7E}" dt="2021-12-13T02:48:31.371" v="135" actId="1076"/>
            <ac:spMkLst>
              <pc:docMk/>
              <pc:sldMasterMk cId="0" sldId="2147483687"/>
              <pc:sldLayoutMk cId="0" sldId="2147483657"/>
              <ac:spMk id="32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2.916" v="144" actId="1076"/>
            <ac:spMkLst>
              <pc:docMk/>
              <pc:sldMasterMk cId="0" sldId="2147483687"/>
              <pc:sldLayoutMk cId="0" sldId="2147483657"/>
              <ac:spMk id="37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05.075" v="140" actId="1076"/>
            <ac:spMkLst>
              <pc:docMk/>
              <pc:sldMasterMk cId="0" sldId="2147483687"/>
              <pc:sldLayoutMk cId="0" sldId="2147483657"/>
              <ac:spMk id="37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9" creationId="{00000000-0000-0000-0000-000000000000}"/>
            </ac:spMkLst>
          </pc:spChg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1.578" v="11559" actId="47"/>
          <pc:sldLayoutMkLst>
            <pc:docMk/>
            <pc:sldMasterMk cId="0" sldId="2147483687"/>
            <pc:sldLayoutMk cId="0" sldId="214748366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1"/>
          </pc:sldLayoutMkLst>
        </pc:sldLayoutChg>
        <pc:sldLayoutChg chg="del">
          <pc:chgData name="NGUYEN PHAM ANH THU" userId="baf72463-252b-4d5f-a6ca-5a6327a9888d" providerId="ADAL" clId="{C81F71A6-D9A8-4A53-B7D0-1F9A8D12FD7E}" dt="2021-12-13T11:05:34.361" v="1960" actId="47"/>
          <pc:sldLayoutMkLst>
            <pc:docMk/>
            <pc:sldMasterMk cId="0" sldId="2147483687"/>
            <pc:sldLayoutMk cId="0" sldId="2147483662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120" v="11565" actId="47"/>
          <pc:sldLayoutMkLst>
            <pc:docMk/>
            <pc:sldMasterMk cId="0" sldId="2147483687"/>
            <pc:sldLayoutMk cId="0" sldId="214748366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702" v="11572" actId="47"/>
          <pc:sldLayoutMkLst>
            <pc:docMk/>
            <pc:sldMasterMk cId="0" sldId="2147483687"/>
            <pc:sldLayoutMk cId="0" sldId="214748366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6.189" v="11567" actId="47"/>
          <pc:sldLayoutMkLst>
            <pc:docMk/>
            <pc:sldMasterMk cId="0" sldId="2147483687"/>
            <pc:sldLayoutMk cId="0" sldId="2147483666"/>
          </pc:sldLayoutMkLst>
        </pc:sldLayoutChg>
        <pc:sldLayoutChg chg="del">
          <pc:chgData name="NGUYEN PHAM ANH THU" userId="baf72463-252b-4d5f-a6ca-5a6327a9888d" providerId="ADAL" clId="{C81F71A6-D9A8-4A53-B7D0-1F9A8D12FD7E}" dt="2021-12-14T08:50:01.432" v="11581" actId="47"/>
          <pc:sldLayoutMkLst>
            <pc:docMk/>
            <pc:sldMasterMk cId="0" sldId="2147483687"/>
            <pc:sldLayoutMk cId="0" sldId="2147483667"/>
          </pc:sldLayoutMkLst>
        </pc:sldLayoutChg>
        <pc:sldLayoutChg chg="del">
          <pc:chgData name="NGUYEN PHAM ANH THU" userId="baf72463-252b-4d5f-a6ca-5a6327a9888d" providerId="ADAL" clId="{C81F71A6-D9A8-4A53-B7D0-1F9A8D12FD7E}" dt="2021-12-14T08:02:51.821" v="10625" actId="47"/>
          <pc:sldLayoutMkLst>
            <pc:docMk/>
            <pc:sldMasterMk cId="0" sldId="2147483687"/>
            <pc:sldLayoutMk cId="0" sldId="214748366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092" v="11563" actId="47"/>
          <pc:sldLayoutMkLst>
            <pc:docMk/>
            <pc:sldMasterMk cId="0" sldId="2147483687"/>
            <pc:sldLayoutMk cId="0" sldId="214748366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396" v="11571" actId="47"/>
          <pc:sldLayoutMkLst>
            <pc:docMk/>
            <pc:sldMasterMk cId="0" sldId="2147483687"/>
            <pc:sldLayoutMk cId="0" sldId="214748367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3.484" v="11562" actId="47"/>
          <pc:sldLayoutMkLst>
            <pc:docMk/>
            <pc:sldMasterMk cId="0" sldId="2147483687"/>
            <pc:sldLayoutMk cId="0" sldId="2147483671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010" v="11573" actId="47"/>
          <pc:sldLayoutMkLst>
            <pc:docMk/>
            <pc:sldMasterMk cId="0" sldId="2147483687"/>
            <pc:sldLayoutMk cId="0" sldId="2147483674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255" v="11579" actId="47"/>
          <pc:sldLayoutMkLst>
            <pc:docMk/>
            <pc:sldMasterMk cId="0" sldId="2147483687"/>
            <pc:sldLayoutMk cId="0" sldId="214748367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293" v="11574" actId="47"/>
          <pc:sldLayoutMkLst>
            <pc:docMk/>
            <pc:sldMasterMk cId="0" sldId="2147483687"/>
            <pc:sldLayoutMk cId="0" sldId="2147483676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356" v="11576" actId="47"/>
          <pc:sldLayoutMkLst>
            <pc:docMk/>
            <pc:sldMasterMk cId="0" sldId="2147483687"/>
            <pc:sldLayoutMk cId="0" sldId="2147483677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966" v="11575" actId="47"/>
          <pc:sldLayoutMkLst>
            <pc:docMk/>
            <pc:sldMasterMk cId="0" sldId="2147483687"/>
            <pc:sldLayoutMk cId="0" sldId="214748367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623" v="11577" actId="47"/>
          <pc:sldLayoutMkLst>
            <pc:docMk/>
            <pc:sldMasterMk cId="0" sldId="2147483687"/>
            <pc:sldLayoutMk cId="0" sldId="214748368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891" v="11578" actId="47"/>
          <pc:sldLayoutMkLst>
            <pc:docMk/>
            <pc:sldMasterMk cId="0" sldId="2147483687"/>
            <pc:sldLayoutMk cId="0" sldId="2147483681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524" v="11580" actId="47"/>
          <pc:sldLayoutMkLst>
            <pc:docMk/>
            <pc:sldMasterMk cId="0" sldId="2147483687"/>
            <pc:sldLayoutMk cId="0" sldId="214748368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3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5"/>
          </pc:sldLayoutMkLst>
        </pc:sldLayoutChg>
      </pc:sldMasterChg>
      <pc:sldMasterChg chg="del delSldLayout">
        <pc:chgData name="NGUYEN PHAM ANH THU" userId="baf72463-252b-4d5f-a6ca-5a6327a9888d" providerId="ADAL" clId="{C81F71A6-D9A8-4A53-B7D0-1F9A8D12FD7E}" dt="2021-12-14T08:02:50.306" v="10622" actId="47"/>
        <pc:sldMasterMkLst>
          <pc:docMk/>
          <pc:sldMasterMk cId="0" sldId="2147483688"/>
        </pc:sldMasterMkLst>
        <pc:sldLayoutChg chg="del">
          <pc:chgData name="NGUYEN PHAM ANH THU" userId="baf72463-252b-4d5f-a6ca-5a6327a9888d" providerId="ADAL" clId="{C81F71A6-D9A8-4A53-B7D0-1F9A8D12FD7E}" dt="2021-12-14T08:02:50.306" v="10622" actId="47"/>
          <pc:sldLayoutMkLst>
            <pc:docMk/>
            <pc:sldMasterMk cId="0" sldId="2147483688"/>
            <pc:sldLayoutMk cId="0" sldId="2147483686"/>
          </pc:sldLayoutMkLst>
        </pc:sldLayoutChg>
      </pc:sldMasterChg>
    </pc:docChg>
  </pc:docChgLst>
  <pc:docChgLst>
    <pc:chgData name="NGUYEN PHAM ANH THU" userId="baf72463-252b-4d5f-a6ca-5a6327a9888d" providerId="ADAL" clId="{42EB9027-1256-453B-B13C-DB095AC7D2C1}"/>
    <pc:docChg chg="undo redo custSel addSld delSld modSld sldOrd">
      <pc:chgData name="NGUYEN PHAM ANH THU" userId="baf72463-252b-4d5f-a6ca-5a6327a9888d" providerId="ADAL" clId="{42EB9027-1256-453B-B13C-DB095AC7D2C1}" dt="2022-01-17T13:09:35.623" v="353" actId="47"/>
      <pc:docMkLst>
        <pc:docMk/>
      </pc:docMkLst>
      <pc:sldChg chg="modSp mod">
        <pc:chgData name="NGUYEN PHAM ANH THU" userId="baf72463-252b-4d5f-a6ca-5a6327a9888d" providerId="ADAL" clId="{42EB9027-1256-453B-B13C-DB095AC7D2C1}" dt="2022-01-17T13:04:20.330" v="282" actId="207"/>
        <pc:sldMkLst>
          <pc:docMk/>
          <pc:sldMk cId="0" sldId="258"/>
        </pc:sldMkLst>
        <pc:spChg chg="mod">
          <ac:chgData name="NGUYEN PHAM ANH THU" userId="baf72463-252b-4d5f-a6ca-5a6327a9888d" providerId="ADAL" clId="{42EB9027-1256-453B-B13C-DB095AC7D2C1}" dt="2022-01-17T13:04:20.330" v="282" actId="207"/>
          <ac:spMkLst>
            <pc:docMk/>
            <pc:sldMk cId="0" sldId="25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48.564" v="314" actId="207"/>
        <pc:sldMkLst>
          <pc:docMk/>
          <pc:sldMk cId="0" sldId="263"/>
        </pc:sldMkLst>
        <pc:spChg chg="mod">
          <ac:chgData name="NGUYEN PHAM ANH THU" userId="baf72463-252b-4d5f-a6ca-5a6327a9888d" providerId="ADAL" clId="{42EB9027-1256-453B-B13C-DB095AC7D2C1}" dt="2022-01-17T13:06:48.564" v="314" actId="207"/>
          <ac:spMkLst>
            <pc:docMk/>
            <pc:sldMk cId="0" sldId="263"/>
            <ac:spMk id="14" creationId="{EECD8B54-0893-4984-9847-CC306028E42B}"/>
          </ac:spMkLst>
        </pc:spChg>
      </pc:sldChg>
      <pc:sldChg chg="modSp mod">
        <pc:chgData name="NGUYEN PHAM ANH THU" userId="baf72463-252b-4d5f-a6ca-5a6327a9888d" providerId="ADAL" clId="{42EB9027-1256-453B-B13C-DB095AC7D2C1}" dt="2022-01-17T12:52:18.652" v="223" actId="339"/>
        <pc:sldMkLst>
          <pc:docMk/>
          <pc:sldMk cId="0" sldId="265"/>
        </pc:sldMkLst>
        <pc:spChg chg="mod">
          <ac:chgData name="NGUYEN PHAM ANH THU" userId="baf72463-252b-4d5f-a6ca-5a6327a9888d" providerId="ADAL" clId="{42EB9027-1256-453B-B13C-DB095AC7D2C1}" dt="2022-01-17T12:51:37.446" v="214" actId="207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42EB9027-1256-453B-B13C-DB095AC7D2C1}" dt="2022-01-17T12:51:32.501" v="213" actId="207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42EB9027-1256-453B-B13C-DB095AC7D2C1}" dt="2022-01-17T12:52:18.652" v="223" actId="339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42EB9027-1256-453B-B13C-DB095AC7D2C1}" dt="2022-01-17T12:51:26.437" v="212" actId="207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42EB9027-1256-453B-B13C-DB095AC7D2C1}" dt="2022-01-17T12:52:10.639" v="220" actId="339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42EB9027-1256-453B-B13C-DB095AC7D2C1}" dt="2022-01-17T12:51:20.621" v="211" actId="207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42EB9027-1256-453B-B13C-DB095AC7D2C1}" dt="2022-01-17T12:51:59.107" v="217" actId="339"/>
          <ac:spMkLst>
            <pc:docMk/>
            <pc:sldMk cId="0" sldId="265"/>
            <ac:spMk id="162" creationId="{465D9FFB-01DE-47AC-BE7A-E211A8E2E3E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24.329" v="186" actId="113"/>
        <pc:sldMkLst>
          <pc:docMk/>
          <pc:sldMk cId="0" sldId="271"/>
        </pc:sldMkLst>
        <pc:spChg chg="mod">
          <ac:chgData name="NGUYEN PHAM ANH THU" userId="baf72463-252b-4d5f-a6ca-5a6327a9888d" providerId="ADAL" clId="{42EB9027-1256-453B-B13C-DB095AC7D2C1}" dt="2022-01-17T12:40:24.329" v="186" actId="113"/>
          <ac:spMkLst>
            <pc:docMk/>
            <pc:sldMk cId="0" sldId="27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40.160" v="187" actId="207"/>
        <pc:sldMkLst>
          <pc:docMk/>
          <pc:sldMk cId="0" sldId="273"/>
        </pc:sldMkLst>
        <pc:spChg chg="mod">
          <ac:chgData name="NGUYEN PHAM ANH THU" userId="baf72463-252b-4d5f-a6ca-5a6327a9888d" providerId="ADAL" clId="{42EB9027-1256-453B-B13C-DB095AC7D2C1}" dt="2022-01-17T12:40:40.160" v="187" actId="207"/>
          <ac:spMkLst>
            <pc:docMk/>
            <pc:sldMk cId="0" sldId="273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41:33.772" v="192" actId="2085"/>
        <pc:sldMkLst>
          <pc:docMk/>
          <pc:sldMk cId="0" sldId="274"/>
        </pc:sldMkLst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1" creationId="{1DBEBB79-C9D4-4396-922F-A1B7AB7CF8B4}"/>
          </ac:spMkLst>
        </pc:spChg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2" creationId="{BAC82098-7811-437B-B13B-452111C90EEA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5" creationId="{0CA6A8C5-CAA6-43B1-BF67-978E19094429}"/>
          </ac:spMkLst>
        </pc:spChg>
        <pc:spChg chg="mod">
          <ac:chgData name="NGUYEN PHAM ANH THU" userId="baf72463-252b-4d5f-a6ca-5a6327a9888d" providerId="ADAL" clId="{42EB9027-1256-453B-B13C-DB095AC7D2C1}" dt="2022-01-17T12:38:21.396" v="177" actId="207"/>
          <ac:spMkLst>
            <pc:docMk/>
            <pc:sldMk cId="0" sldId="274"/>
            <ac:spMk id="80" creationId="{E6BB64EE-D366-4834-BF70-1AE581BAE6D7}"/>
          </ac:spMkLst>
        </pc:spChg>
        <pc:grpChg chg="mod">
          <ac:chgData name="NGUYEN PHAM ANH THU" userId="baf72463-252b-4d5f-a6ca-5a6327a9888d" providerId="ADAL" clId="{42EB9027-1256-453B-B13C-DB095AC7D2C1}" dt="2022-01-17T12:33:58.279" v="17" actId="207"/>
          <ac:grpSpMkLst>
            <pc:docMk/>
            <pc:sldMk cId="0" sldId="274"/>
            <ac:grpSpMk id="70" creationId="{7E8BD6CA-36F6-445A-BB69-5BC72203E77D}"/>
          </ac:grpSpMkLst>
        </pc:grpChg>
        <pc:grpChg chg="mod">
          <ac:chgData name="NGUYEN PHAM ANH THU" userId="baf72463-252b-4d5f-a6ca-5a6327a9888d" providerId="ADAL" clId="{42EB9027-1256-453B-B13C-DB095AC7D2C1}" dt="2022-01-17T12:41:22.715" v="191" actId="339"/>
          <ac:grpSpMkLst>
            <pc:docMk/>
            <pc:sldMk cId="0" sldId="274"/>
            <ac:grpSpMk id="73" creationId="{E9DE7417-89E5-41D9-A0D8-678814BF248B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33:46.516" v="16" actId="113"/>
        <pc:sldMkLst>
          <pc:docMk/>
          <pc:sldMk cId="3877752199" sldId="314"/>
        </pc:sldMkLst>
        <pc:spChg chg="mod">
          <ac:chgData name="NGUYEN PHAM ANH THU" userId="baf72463-252b-4d5f-a6ca-5a6327a9888d" providerId="ADAL" clId="{42EB9027-1256-453B-B13C-DB095AC7D2C1}" dt="2022-01-17T12:32:11.500" v="0" actId="207"/>
          <ac:spMkLst>
            <pc:docMk/>
            <pc:sldMk cId="3877752199" sldId="314"/>
            <ac:spMk id="2" creationId="{9DF2DFEE-3B3E-45B4-A92F-2321E71CE3CA}"/>
          </ac:spMkLst>
        </pc:spChg>
        <pc:spChg chg="mod">
          <ac:chgData name="NGUYEN PHAM ANH THU" userId="baf72463-252b-4d5f-a6ca-5a6327a9888d" providerId="ADAL" clId="{42EB9027-1256-453B-B13C-DB095AC7D2C1}" dt="2022-01-17T12:33:46.516" v="16" actId="113"/>
          <ac:spMkLst>
            <pc:docMk/>
            <pc:sldMk cId="3877752199" sldId="314"/>
            <ac:spMk id="6" creationId="{81A1BAFB-9DA1-4A35-97BE-74B99ADB51F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03.008" v="184" actId="113"/>
        <pc:sldMkLst>
          <pc:docMk/>
          <pc:sldMk cId="3551768488" sldId="316"/>
        </pc:sldMkLst>
        <pc:spChg chg="mod">
          <ac:chgData name="NGUYEN PHAM ANH THU" userId="baf72463-252b-4d5f-a6ca-5a6327a9888d" providerId="ADAL" clId="{42EB9027-1256-453B-B13C-DB095AC7D2C1}" dt="2022-01-17T12:40:03.008" v="184" actId="113"/>
          <ac:spMkLst>
            <pc:docMk/>
            <pc:sldMk cId="3551768488" sldId="316"/>
            <ac:spMk id="19" creationId="{89EB580E-75D7-4163-A362-6D2B601D5A2D}"/>
          </ac:spMkLst>
        </pc:spChg>
        <pc:spChg chg="mod">
          <ac:chgData name="NGUYEN PHAM ANH THU" userId="baf72463-252b-4d5f-a6ca-5a6327a9888d" providerId="ADAL" clId="{42EB9027-1256-453B-B13C-DB095AC7D2C1}" dt="2022-01-17T12:34:03.205" v="18" actId="207"/>
          <ac:spMkLst>
            <pc:docMk/>
            <pc:sldMk cId="3551768488" sldId="316"/>
            <ac:spMk id="21" creationId="{05268679-1DB5-47E9-BFE3-3B73BD188C7E}"/>
          </ac:spMkLst>
        </pc:spChg>
      </pc:sldChg>
      <pc:sldChg chg="addSp delSp modSp add del mod">
        <pc:chgData name="NGUYEN PHAM ANH THU" userId="baf72463-252b-4d5f-a6ca-5a6327a9888d" providerId="ADAL" clId="{42EB9027-1256-453B-B13C-DB095AC7D2C1}" dt="2022-01-17T13:09:35.623" v="353" actId="47"/>
        <pc:sldMkLst>
          <pc:docMk/>
          <pc:sldMk cId="2991517534" sldId="317"/>
        </pc:sldMkLst>
        <pc:picChg chg="add del mod">
          <ac:chgData name="NGUYEN PHAM ANH THU" userId="baf72463-252b-4d5f-a6ca-5a6327a9888d" providerId="ADAL" clId="{42EB9027-1256-453B-B13C-DB095AC7D2C1}" dt="2022-01-17T13:09:04.602" v="339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addSp delSp modSp mod modAnim">
        <pc:chgData name="NGUYEN PHAM ANH THU" userId="baf72463-252b-4d5f-a6ca-5a6327a9888d" providerId="ADAL" clId="{42EB9027-1256-453B-B13C-DB095AC7D2C1}" dt="2022-01-17T13:09:06.649" v="346" actId="478"/>
        <pc:sldMkLst>
          <pc:docMk/>
          <pc:sldMk cId="3566683648" sldId="318"/>
        </pc:sldMkLst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5" creationId="{7B97DA4B-1EA1-497A-AE87-C8AF2BA8CB3A}"/>
          </ac:picMkLst>
        </pc:picChg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6" creationId="{4E4796A2-03B7-4B7C-8CF0-2508F3857FBF}"/>
          </ac:picMkLst>
        </pc:picChg>
        <pc:picChg chg="add del">
          <ac:chgData name="NGUYEN PHAM ANH THU" userId="baf72463-252b-4d5f-a6ca-5a6327a9888d" providerId="ADAL" clId="{42EB9027-1256-453B-B13C-DB095AC7D2C1}" dt="2022-01-17T13:09:06.037" v="345" actId="478"/>
          <ac:picMkLst>
            <pc:docMk/>
            <pc:sldMk cId="3566683648" sldId="318"/>
            <ac:picMk id="259" creationId="{27884D60-CBD9-4353-985D-56E1C68E504B}"/>
          </ac:picMkLst>
        </pc:picChg>
        <pc:picChg chg="add del">
          <ac:chgData name="NGUYEN PHAM ANH THU" userId="baf72463-252b-4d5f-a6ca-5a6327a9888d" providerId="ADAL" clId="{42EB9027-1256-453B-B13C-DB095AC7D2C1}" dt="2022-01-17T13:09:06.649" v="346" actId="478"/>
          <ac:picMkLst>
            <pc:docMk/>
            <pc:sldMk cId="3566683648" sldId="318"/>
            <ac:picMk id="260" creationId="{CDBAD82C-D03E-4E18-B661-4DF4340F85DE}"/>
          </ac:picMkLst>
        </pc:picChg>
      </pc:sldChg>
      <pc:sldChg chg="modSp mod">
        <pc:chgData name="NGUYEN PHAM ANH THU" userId="baf72463-252b-4d5f-a6ca-5a6327a9888d" providerId="ADAL" clId="{42EB9027-1256-453B-B13C-DB095AC7D2C1}" dt="2022-01-17T12:42:28.828" v="194" actId="339"/>
        <pc:sldMkLst>
          <pc:docMk/>
          <pc:sldMk cId="4123998530" sldId="319"/>
        </pc:sldMkLst>
        <pc:spChg chg="mod">
          <ac:chgData name="NGUYEN PHAM ANH THU" userId="baf72463-252b-4d5f-a6ca-5a6327a9888d" providerId="ADAL" clId="{42EB9027-1256-453B-B13C-DB095AC7D2C1}" dt="2022-01-17T12:42:28.828" v="194" actId="339"/>
          <ac:spMkLst>
            <pc:docMk/>
            <pc:sldMk cId="4123998530" sldId="319"/>
            <ac:spMk id="22" creationId="{DB79AE76-8F3E-4428-BF04-BC2F9030C391}"/>
          </ac:spMkLst>
        </pc:spChg>
        <pc:spChg chg="mod">
          <ac:chgData name="NGUYEN PHAM ANH THU" userId="baf72463-252b-4d5f-a6ca-5a6327a9888d" providerId="ADAL" clId="{42EB9027-1256-453B-B13C-DB095AC7D2C1}" dt="2022-01-17T12:40:44.013" v="188" actId="207"/>
          <ac:spMkLst>
            <pc:docMk/>
            <pc:sldMk cId="4123998530" sldId="319"/>
            <ac:spMk id="43" creationId="{C531C8C1-8FAC-44BA-AB3C-5047A1BB6900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2:50:21.037" v="208"/>
        <pc:sldMkLst>
          <pc:docMk/>
          <pc:sldMk cId="1892090787" sldId="320"/>
        </pc:sldMkLst>
        <pc:spChg chg="mod">
          <ac:chgData name="NGUYEN PHAM ANH THU" userId="baf72463-252b-4d5f-a6ca-5a6327a9888d" providerId="ADAL" clId="{42EB9027-1256-453B-B13C-DB095AC7D2C1}" dt="2022-01-17T12:43:07.997" v="201" actId="207"/>
          <ac:spMkLst>
            <pc:docMk/>
            <pc:sldMk cId="1892090787" sldId="320"/>
            <ac:spMk id="29" creationId="{8F1CC5B4-4843-4FB5-B69B-51F22003C122}"/>
          </ac:spMkLst>
        </pc:spChg>
        <pc:spChg chg="mod">
          <ac:chgData name="NGUYEN PHAM ANH THU" userId="baf72463-252b-4d5f-a6ca-5a6327a9888d" providerId="ADAL" clId="{42EB9027-1256-453B-B13C-DB095AC7D2C1}" dt="2022-01-17T12:43:04.774" v="200" actId="207"/>
          <ac:spMkLst>
            <pc:docMk/>
            <pc:sldMk cId="1892090787" sldId="320"/>
            <ac:spMk id="32" creationId="{275FF50C-21F7-41E0-9B2E-3DEA2531018E}"/>
          </ac:spMkLst>
        </pc:spChg>
        <pc:spChg chg="mod">
          <ac:chgData name="NGUYEN PHAM ANH THU" userId="baf72463-252b-4d5f-a6ca-5a6327a9888d" providerId="ADAL" clId="{42EB9027-1256-453B-B13C-DB095AC7D2C1}" dt="2022-01-17T12:43:00.813" v="199" actId="207"/>
          <ac:spMkLst>
            <pc:docMk/>
            <pc:sldMk cId="1892090787" sldId="320"/>
            <ac:spMk id="36" creationId="{AAD94343-3AFD-4997-B603-06ABBC26AB08}"/>
          </ac:spMkLst>
        </pc:spChg>
        <pc:spChg chg="mod">
          <ac:chgData name="NGUYEN PHAM ANH THU" userId="baf72463-252b-4d5f-a6ca-5a6327a9888d" providerId="ADAL" clId="{42EB9027-1256-453B-B13C-DB095AC7D2C1}" dt="2022-01-17T12:42:41.376" v="196" actId="207"/>
          <ac:spMkLst>
            <pc:docMk/>
            <pc:sldMk cId="1892090787" sldId="320"/>
            <ac:spMk id="37" creationId="{349915D1-BD1F-47F1-AB98-92E2EF5EA7FD}"/>
          </ac:spMkLst>
        </pc:spChg>
        <pc:spChg chg="mod">
          <ac:chgData name="NGUYEN PHAM ANH THU" userId="baf72463-252b-4d5f-a6ca-5a6327a9888d" providerId="ADAL" clId="{42EB9027-1256-453B-B13C-DB095AC7D2C1}" dt="2022-01-17T12:42:57.390" v="198" actId="207"/>
          <ac:spMkLst>
            <pc:docMk/>
            <pc:sldMk cId="1892090787" sldId="320"/>
            <ac:spMk id="40" creationId="{9427AADE-5BF2-4276-80B3-16F3CA3515A0}"/>
          </ac:spMkLst>
        </pc:spChg>
        <pc:spChg chg="mod">
          <ac:chgData name="NGUYEN PHAM ANH THU" userId="baf72463-252b-4d5f-a6ca-5a6327a9888d" providerId="ADAL" clId="{42EB9027-1256-453B-B13C-DB095AC7D2C1}" dt="2022-01-17T12:43:25.383" v="203" actId="207"/>
          <ac:spMkLst>
            <pc:docMk/>
            <pc:sldMk cId="1892090787" sldId="320"/>
            <ac:spMk id="43" creationId="{C531C8C1-8FAC-44BA-AB3C-5047A1BB6900}"/>
          </ac:spMkLst>
        </pc:spChg>
        <pc:spChg chg="mod">
          <ac:chgData name="NGUYEN PHAM ANH THU" userId="baf72463-252b-4d5f-a6ca-5a6327a9888d" providerId="ADAL" clId="{42EB9027-1256-453B-B13C-DB095AC7D2C1}" dt="2022-01-17T12:43:16.229" v="202" actId="207"/>
          <ac:spMkLst>
            <pc:docMk/>
            <pc:sldMk cId="1892090787" sldId="320"/>
            <ac:spMk id="77" creationId="{1D677218-7478-4035-AACB-F407D40D3520}"/>
          </ac:spMkLst>
        </pc:spChg>
        <pc:grpChg chg="mod">
          <ac:chgData name="NGUYEN PHAM ANH THU" userId="baf72463-252b-4d5f-a6ca-5a6327a9888d" providerId="ADAL" clId="{42EB9027-1256-453B-B13C-DB095AC7D2C1}" dt="2022-01-17T12:42:41.376" v="196" actId="207"/>
          <ac:grpSpMkLst>
            <pc:docMk/>
            <pc:sldMk cId="1892090787" sldId="320"/>
            <ac:grpSpMk id="35" creationId="{8AA17F6D-CF05-445D-8103-1C42CCCD3968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50:56.037" v="209" actId="207"/>
        <pc:sldMkLst>
          <pc:docMk/>
          <pc:sldMk cId="1585172195" sldId="322"/>
        </pc:sldMkLst>
        <pc:spChg chg="mod">
          <ac:chgData name="NGUYEN PHAM ANH THU" userId="baf72463-252b-4d5f-a6ca-5a6327a9888d" providerId="ADAL" clId="{42EB9027-1256-453B-B13C-DB095AC7D2C1}" dt="2022-01-17T12:50:56.037" v="209" actId="207"/>
          <ac:spMkLst>
            <pc:docMk/>
            <pc:sldMk cId="1585172195" sldId="322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51:01.565" v="210" actId="207"/>
        <pc:sldMkLst>
          <pc:docMk/>
          <pc:sldMk cId="469111555" sldId="323"/>
        </pc:sldMkLst>
        <pc:spChg chg="mod">
          <ac:chgData name="NGUYEN PHAM ANH THU" userId="baf72463-252b-4d5f-a6ca-5a6327a9888d" providerId="ADAL" clId="{42EB9027-1256-453B-B13C-DB095AC7D2C1}" dt="2022-01-17T12:51:01.565" v="210" actId="207"/>
          <ac:spMkLst>
            <pc:docMk/>
            <pc:sldMk cId="469111555" sldId="323"/>
            <ac:spMk id="41" creationId="{92BCA95B-AFB3-47EB-8C88-39856561B600}"/>
          </ac:spMkLst>
        </pc:spChg>
      </pc:sldChg>
      <pc:sldChg chg="modSp mod">
        <pc:chgData name="NGUYEN PHAM ANH THU" userId="baf72463-252b-4d5f-a6ca-5a6327a9888d" providerId="ADAL" clId="{42EB9027-1256-453B-B13C-DB095AC7D2C1}" dt="2022-01-17T12:33:37.249" v="14" actId="14100"/>
        <pc:sldMkLst>
          <pc:docMk/>
          <pc:sldMk cId="2486162078" sldId="325"/>
        </pc:sldMkLst>
        <pc:spChg chg="mod">
          <ac:chgData name="NGUYEN PHAM ANH THU" userId="baf72463-252b-4d5f-a6ca-5a6327a9888d" providerId="ADAL" clId="{42EB9027-1256-453B-B13C-DB095AC7D2C1}" dt="2022-01-17T12:33:25.430" v="11" actId="14100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42EB9027-1256-453B-B13C-DB095AC7D2C1}" dt="2022-01-17T12:33:37.249" v="14" actId="14100"/>
          <ac:spMkLst>
            <pc:docMk/>
            <pc:sldMk cId="2486162078" sldId="325"/>
            <ac:spMk id="76" creationId="{FD0DEEC6-2E2B-4482-8AF2-605F6E31117F}"/>
          </ac:spMkLst>
        </pc:spChg>
        <pc:grpChg chg="mod">
          <ac:chgData name="NGUYEN PHAM ANH THU" userId="baf72463-252b-4d5f-a6ca-5a6327a9888d" providerId="ADAL" clId="{42EB9027-1256-453B-B13C-DB095AC7D2C1}" dt="2022-01-17T12:33:30.466" v="12" actId="1076"/>
          <ac:grpSpMkLst>
            <pc:docMk/>
            <pc:sldMk cId="2486162078" sldId="325"/>
            <ac:grpSpMk id="74" creationId="{94047AF5-6E00-4604-9431-7B6717AD2AA9}"/>
          </ac:grpSpMkLst>
        </pc:grpChg>
      </pc:sldChg>
      <pc:sldChg chg="modSp mod modAnim modNotesTx">
        <pc:chgData name="NGUYEN PHAM ANH THU" userId="baf72463-252b-4d5f-a6ca-5a6327a9888d" providerId="ADAL" clId="{42EB9027-1256-453B-B13C-DB095AC7D2C1}" dt="2022-01-17T13:04:24.501" v="283" actId="207"/>
        <pc:sldMkLst>
          <pc:docMk/>
          <pc:sldMk cId="3486214853" sldId="326"/>
        </pc:sldMkLst>
        <pc:spChg chg="mod">
          <ac:chgData name="NGUYEN PHAM ANH THU" userId="baf72463-252b-4d5f-a6ca-5a6327a9888d" providerId="ADAL" clId="{42EB9027-1256-453B-B13C-DB095AC7D2C1}" dt="2022-01-17T13:04:24.501" v="283" actId="207"/>
          <ac:spMkLst>
            <pc:docMk/>
            <pc:sldMk cId="3486214853" sldId="326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28.045" v="284" actId="207"/>
        <pc:sldMkLst>
          <pc:docMk/>
          <pc:sldMk cId="3871384311" sldId="327"/>
        </pc:sldMkLst>
        <pc:spChg chg="mod">
          <ac:chgData name="NGUYEN PHAM ANH THU" userId="baf72463-252b-4d5f-a6ca-5a6327a9888d" providerId="ADAL" clId="{42EB9027-1256-453B-B13C-DB095AC7D2C1}" dt="2022-01-17T13:04:28.045" v="284" actId="207"/>
          <ac:spMkLst>
            <pc:docMk/>
            <pc:sldMk cId="3871384311" sldId="327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31.941" v="285" actId="207"/>
        <pc:sldMkLst>
          <pc:docMk/>
          <pc:sldMk cId="3955113687" sldId="328"/>
        </pc:sldMkLst>
        <pc:spChg chg="mod">
          <ac:chgData name="NGUYEN PHAM ANH THU" userId="baf72463-252b-4d5f-a6ca-5a6327a9888d" providerId="ADAL" clId="{42EB9027-1256-453B-B13C-DB095AC7D2C1}" dt="2022-01-17T13:04:31.941" v="285" actId="207"/>
          <ac:spMkLst>
            <pc:docMk/>
            <pc:sldMk cId="3955113687" sldId="32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35.549" v="286" actId="207"/>
        <pc:sldMkLst>
          <pc:docMk/>
          <pc:sldMk cId="3794935692" sldId="329"/>
        </pc:sldMkLst>
        <pc:spChg chg="mod">
          <ac:chgData name="NGUYEN PHAM ANH THU" userId="baf72463-252b-4d5f-a6ca-5a6327a9888d" providerId="ADAL" clId="{42EB9027-1256-453B-B13C-DB095AC7D2C1}" dt="2022-01-17T13:04:35.549" v="286" actId="207"/>
          <ac:spMkLst>
            <pc:docMk/>
            <pc:sldMk cId="3794935692" sldId="329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40.924" v="287" actId="207"/>
        <pc:sldMkLst>
          <pc:docMk/>
          <pc:sldMk cId="832725809" sldId="330"/>
        </pc:sldMkLst>
        <pc:spChg chg="mod">
          <ac:chgData name="NGUYEN PHAM ANH THU" userId="baf72463-252b-4d5f-a6ca-5a6327a9888d" providerId="ADAL" clId="{42EB9027-1256-453B-B13C-DB095AC7D2C1}" dt="2022-01-17T13:04:40.924" v="287" actId="207"/>
          <ac:spMkLst>
            <pc:docMk/>
            <pc:sldMk cId="832725809" sldId="330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44.566" v="288" actId="207"/>
        <pc:sldMkLst>
          <pc:docMk/>
          <pc:sldMk cId="1690057315" sldId="331"/>
        </pc:sldMkLst>
        <pc:spChg chg="mod">
          <ac:chgData name="NGUYEN PHAM ANH THU" userId="baf72463-252b-4d5f-a6ca-5a6327a9888d" providerId="ADAL" clId="{42EB9027-1256-453B-B13C-DB095AC7D2C1}" dt="2022-01-17T13:04:44.566" v="288" actId="207"/>
          <ac:spMkLst>
            <pc:docMk/>
            <pc:sldMk cId="1690057315" sldId="331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54.989" v="289" actId="207"/>
        <pc:sldMkLst>
          <pc:docMk/>
          <pc:sldMk cId="665893885" sldId="332"/>
        </pc:sldMkLst>
        <pc:spChg chg="mod">
          <ac:chgData name="NGUYEN PHAM ANH THU" userId="baf72463-252b-4d5f-a6ca-5a6327a9888d" providerId="ADAL" clId="{42EB9027-1256-453B-B13C-DB095AC7D2C1}" dt="2022-01-17T13:04:54.989" v="289" actId="207"/>
          <ac:spMkLst>
            <pc:docMk/>
            <pc:sldMk cId="665893885" sldId="332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59.267" v="290" actId="207"/>
        <pc:sldMkLst>
          <pc:docMk/>
          <pc:sldMk cId="3153792908" sldId="333"/>
        </pc:sldMkLst>
        <pc:spChg chg="mod">
          <ac:chgData name="NGUYEN PHAM ANH THU" userId="baf72463-252b-4d5f-a6ca-5a6327a9888d" providerId="ADAL" clId="{42EB9027-1256-453B-B13C-DB095AC7D2C1}" dt="2022-01-17T13:04:59.267" v="290" actId="207"/>
          <ac:spMkLst>
            <pc:docMk/>
            <pc:sldMk cId="3153792908" sldId="333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50.020" v="303" actId="207"/>
        <pc:sldMkLst>
          <pc:docMk/>
          <pc:sldMk cId="2172569594" sldId="336"/>
        </pc:sldMkLst>
        <pc:spChg chg="mod">
          <ac:chgData name="NGUYEN PHAM ANH THU" userId="baf72463-252b-4d5f-a6ca-5a6327a9888d" providerId="ADAL" clId="{42EB9027-1256-453B-B13C-DB095AC7D2C1}" dt="2022-01-17T13:05:40.422" v="301" actId="207"/>
          <ac:spMkLst>
            <pc:docMk/>
            <pc:sldMk cId="2172569594" sldId="336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45.283" v="302" actId="207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50.020" v="303" actId="207"/>
          <ac:spMkLst>
            <pc:docMk/>
            <pc:sldMk cId="2172569594" sldId="336"/>
            <ac:spMk id="60" creationId="{B28F7AE8-A9B3-4102-AB4F-3DF5235F9B44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6:05.245" v="306" actId="207"/>
        <pc:sldMkLst>
          <pc:docMk/>
          <pc:sldMk cId="1824888805" sldId="337"/>
        </pc:sldMkLst>
        <pc:spChg chg="mod">
          <ac:chgData name="NGUYEN PHAM ANH THU" userId="baf72463-252b-4d5f-a6ca-5a6327a9888d" providerId="ADAL" clId="{42EB9027-1256-453B-B13C-DB095AC7D2C1}" dt="2022-01-17T13:06:05.245" v="306" actId="207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59.268" v="304" actId="207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6:02.710" v="305" actId="207"/>
          <ac:spMkLst>
            <pc:docMk/>
            <pc:sldMk cId="1824888805" sldId="337"/>
            <ac:spMk id="66" creationId="{9F6179DC-DE4B-4A5F-A69C-6381E24F811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1.542" v="309" actId="207"/>
        <pc:sldMkLst>
          <pc:docMk/>
          <pc:sldMk cId="4022390606" sldId="338"/>
        </pc:sldMkLst>
        <pc:spChg chg="mod">
          <ac:chgData name="NGUYEN PHAM ANH THU" userId="baf72463-252b-4d5f-a6ca-5a6327a9888d" providerId="ADAL" clId="{42EB9027-1256-453B-B13C-DB095AC7D2C1}" dt="2022-01-17T13:06:21.542" v="309" actId="207"/>
          <ac:spMkLst>
            <pc:docMk/>
            <pc:sldMk cId="4022390606" sldId="338"/>
            <ac:spMk id="2" creationId="{9584437A-A1AC-433E-8360-C9F893CFB377}"/>
          </ac:spMkLst>
        </pc:spChg>
        <pc:spChg chg="mod">
          <ac:chgData name="NGUYEN PHAM ANH THU" userId="baf72463-252b-4d5f-a6ca-5a6327a9888d" providerId="ADAL" clId="{42EB9027-1256-453B-B13C-DB095AC7D2C1}" dt="2022-01-17T13:06:18.981" v="308" actId="207"/>
          <ac:spMkLst>
            <pc:docMk/>
            <pc:sldMk cId="4022390606" sldId="338"/>
            <ac:spMk id="21" creationId="{E748592E-4B00-483E-95DF-9658618B1662}"/>
          </ac:spMkLst>
        </pc:spChg>
      </pc:sldChg>
      <pc:sldChg chg="modSp mod modNotesTx">
        <pc:chgData name="NGUYEN PHAM ANH THU" userId="baf72463-252b-4d5f-a6ca-5a6327a9888d" providerId="ADAL" clId="{42EB9027-1256-453B-B13C-DB095AC7D2C1}" dt="2022-01-17T13:05:09.756" v="292" actId="207"/>
        <pc:sldMkLst>
          <pc:docMk/>
          <pc:sldMk cId="361141859" sldId="339"/>
        </pc:sldMkLst>
        <pc:spChg chg="mod">
          <ac:chgData name="NGUYEN PHAM ANH THU" userId="baf72463-252b-4d5f-a6ca-5a6327a9888d" providerId="ADAL" clId="{42EB9027-1256-453B-B13C-DB095AC7D2C1}" dt="2022-01-17T13:05:09.756" v="292" actId="207"/>
          <ac:spMkLst>
            <pc:docMk/>
            <pc:sldMk cId="361141859" sldId="339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07.164" v="291" actId="207"/>
          <ac:spMkLst>
            <pc:docMk/>
            <pc:sldMk cId="361141859" sldId="339"/>
            <ac:spMk id="61" creationId="{CB980DA7-37D3-41B5-8BBD-CDF48BDE878C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33.661" v="300" actId="207"/>
        <pc:sldMkLst>
          <pc:docMk/>
          <pc:sldMk cId="3230693498" sldId="340"/>
        </pc:sldMkLst>
        <pc:spChg chg="mod">
          <ac:chgData name="NGUYEN PHAM ANH THU" userId="baf72463-252b-4d5f-a6ca-5a6327a9888d" providerId="ADAL" clId="{42EB9027-1256-453B-B13C-DB095AC7D2C1}" dt="2022-01-17T13:05:16.219" v="293" actId="207"/>
          <ac:spMkLst>
            <pc:docMk/>
            <pc:sldMk cId="3230693498" sldId="340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33.661" v="300" actId="207"/>
          <ac:spMkLst>
            <pc:docMk/>
            <pc:sldMk cId="3230693498" sldId="340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29.981" v="299" actId="207"/>
          <ac:spMkLst>
            <pc:docMk/>
            <pc:sldMk cId="3230693498" sldId="340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42EB9027-1256-453B-B13C-DB095AC7D2C1}" dt="2022-01-17T13:05:27.500" v="298" actId="207"/>
          <ac:spMkLst>
            <pc:docMk/>
            <pc:sldMk cId="3230693498" sldId="340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42EB9027-1256-453B-B13C-DB095AC7D2C1}" dt="2022-01-17T13:05:25.375" v="297" actId="207"/>
          <ac:spMkLst>
            <pc:docMk/>
            <pc:sldMk cId="3230693498" sldId="340"/>
            <ac:spMk id="27" creationId="{6D37BBE0-C99C-4C96-A487-1FA4A71F4346}"/>
          </ac:spMkLst>
        </pc:spChg>
        <pc:spChg chg="mod">
          <ac:chgData name="NGUYEN PHAM ANH THU" userId="baf72463-252b-4d5f-a6ca-5a6327a9888d" providerId="ADAL" clId="{42EB9027-1256-453B-B13C-DB095AC7D2C1}" dt="2022-01-17T12:59:21.161" v="252" actId="207"/>
          <ac:spMkLst>
            <pc:docMk/>
            <pc:sldMk cId="3230693498" sldId="340"/>
            <ac:spMk id="43" creationId="{A4291EF3-B2F5-4607-A5D1-18D2D2627094}"/>
          </ac:spMkLst>
        </pc:spChg>
        <pc:grpChg chg="mod">
          <ac:chgData name="NGUYEN PHAM ANH THU" userId="baf72463-252b-4d5f-a6ca-5a6327a9888d" providerId="ADAL" clId="{42EB9027-1256-453B-B13C-DB095AC7D2C1}" dt="2022-01-17T13:05:21.415" v="295" actId="207"/>
          <ac:grpSpMkLst>
            <pc:docMk/>
            <pc:sldMk cId="3230693498" sldId="340"/>
            <ac:grpSpMk id="25" creationId="{930060E8-634D-434D-A79F-AB39BCAC34BC}"/>
          </ac:grpSpMkLst>
        </pc:grpChg>
      </pc:sldChg>
      <pc:sldChg chg="modSp mod">
        <pc:chgData name="NGUYEN PHAM ANH THU" userId="baf72463-252b-4d5f-a6ca-5a6327a9888d" providerId="ADAL" clId="{42EB9027-1256-453B-B13C-DB095AC7D2C1}" dt="2022-01-17T13:06:15.116" v="307" actId="207"/>
        <pc:sldMkLst>
          <pc:docMk/>
          <pc:sldMk cId="2368082599" sldId="341"/>
        </pc:sldMkLst>
        <pc:spChg chg="mod">
          <ac:chgData name="NGUYEN PHAM ANH THU" userId="baf72463-252b-4d5f-a6ca-5a6327a9888d" providerId="ADAL" clId="{42EB9027-1256-453B-B13C-DB095AC7D2C1}" dt="2022-01-17T13:06:15.116" v="307" actId="207"/>
          <ac:spMkLst>
            <pc:docMk/>
            <pc:sldMk cId="2368082599" sldId="341"/>
            <ac:spMk id="5" creationId="{A502AFF2-15AE-4668-AD68-055BEA95B3AA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7.276" v="310" actId="207"/>
        <pc:sldMkLst>
          <pc:docMk/>
          <pc:sldMk cId="2753407397" sldId="342"/>
        </pc:sldMkLst>
        <pc:spChg chg="mod">
          <ac:chgData name="NGUYEN PHAM ANH THU" userId="baf72463-252b-4d5f-a6ca-5a6327a9888d" providerId="ADAL" clId="{42EB9027-1256-453B-B13C-DB095AC7D2C1}" dt="2022-01-17T13:06:27.276" v="310" actId="207"/>
          <ac:spMkLst>
            <pc:docMk/>
            <pc:sldMk cId="2753407397" sldId="342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2.804" v="311" actId="207"/>
        <pc:sldMkLst>
          <pc:docMk/>
          <pc:sldMk cId="377786840" sldId="343"/>
        </pc:sldMkLst>
        <pc:spChg chg="mod">
          <ac:chgData name="NGUYEN PHAM ANH THU" userId="baf72463-252b-4d5f-a6ca-5a6327a9888d" providerId="ADAL" clId="{42EB9027-1256-453B-B13C-DB095AC7D2C1}" dt="2022-01-17T13:06:32.804" v="311" actId="207"/>
          <ac:spMkLst>
            <pc:docMk/>
            <pc:sldMk cId="377786840" sldId="343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9.641" v="313" actId="113"/>
        <pc:sldMkLst>
          <pc:docMk/>
          <pc:sldMk cId="1011924792" sldId="344"/>
        </pc:sldMkLst>
        <pc:spChg chg="mod">
          <ac:chgData name="NGUYEN PHAM ANH THU" userId="baf72463-252b-4d5f-a6ca-5a6327a9888d" providerId="ADAL" clId="{42EB9027-1256-453B-B13C-DB095AC7D2C1}" dt="2022-01-17T13:06:39.641" v="313" actId="113"/>
          <ac:spMkLst>
            <pc:docMk/>
            <pc:sldMk cId="1011924792" sldId="344"/>
            <ac:spMk id="76" creationId="{FD0DEEC6-2E2B-4482-8AF2-605F6E31117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55.638" v="315" actId="207"/>
        <pc:sldMkLst>
          <pc:docMk/>
          <pc:sldMk cId="759141812" sldId="350"/>
        </pc:sldMkLst>
        <pc:spChg chg="mod">
          <ac:chgData name="NGUYEN PHAM ANH THU" userId="baf72463-252b-4d5f-a6ca-5a6327a9888d" providerId="ADAL" clId="{42EB9027-1256-453B-B13C-DB095AC7D2C1}" dt="2022-01-17T13:06:55.638" v="315" actId="207"/>
          <ac:spMkLst>
            <pc:docMk/>
            <pc:sldMk cId="759141812" sldId="350"/>
            <ac:spMk id="4" creationId="{1525ED49-89DA-4025-868E-F45B7F3EFB16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8.694" v="318" actId="113"/>
        <pc:sldMkLst>
          <pc:docMk/>
          <pc:sldMk cId="406941168" sldId="351"/>
        </pc:sldMkLst>
        <pc:spChg chg="mod">
          <ac:chgData name="NGUYEN PHAM ANH THU" userId="baf72463-252b-4d5f-a6ca-5a6327a9888d" providerId="ADAL" clId="{42EB9027-1256-453B-B13C-DB095AC7D2C1}" dt="2022-01-17T13:07:08.694" v="318" actId="113"/>
          <ac:spMkLst>
            <pc:docMk/>
            <pc:sldMk cId="406941168" sldId="35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0.756" v="316" actId="207"/>
        <pc:sldMkLst>
          <pc:docMk/>
          <pc:sldMk cId="3211885744" sldId="352"/>
        </pc:sldMkLst>
        <pc:spChg chg="mod">
          <ac:chgData name="NGUYEN PHAM ANH THU" userId="baf72463-252b-4d5f-a6ca-5a6327a9888d" providerId="ADAL" clId="{42EB9027-1256-453B-B13C-DB095AC7D2C1}" dt="2022-01-17T13:07:00.756" v="316" actId="207"/>
          <ac:spMkLst>
            <pc:docMk/>
            <pc:sldMk cId="3211885744" sldId="352"/>
            <ac:spMk id="4" creationId="{1525ED49-89DA-4025-868E-F45B7F3EFB16}"/>
          </ac:spMkLst>
        </pc:spChg>
      </pc:sldChg>
      <pc:sldChg chg="addSp delSp modSp add mod ord delAnim modAnim">
        <pc:chgData name="NGUYEN PHAM ANH THU" userId="baf72463-252b-4d5f-a6ca-5a6327a9888d" providerId="ADAL" clId="{42EB9027-1256-453B-B13C-DB095AC7D2C1}" dt="2022-01-17T13:09:28.905" v="352" actId="1076"/>
        <pc:sldMkLst>
          <pc:docMk/>
          <pc:sldMk cId="1739064596" sldId="353"/>
        </pc:sldMkLst>
        <pc:spChg chg="add del mod">
          <ac:chgData name="NGUYEN PHAM ANH THU" userId="baf72463-252b-4d5f-a6ca-5a6327a9888d" providerId="ADAL" clId="{42EB9027-1256-453B-B13C-DB095AC7D2C1}" dt="2022-01-17T13:08:05.757" v="325" actId="478"/>
          <ac:spMkLst>
            <pc:docMk/>
            <pc:sldMk cId="1739064596" sldId="353"/>
            <ac:spMk id="3" creationId="{EE107AC3-0DC9-485C-AC66-F6DA8692B16A}"/>
          </ac:spMkLst>
        </pc:spChg>
        <pc:spChg chg="mod">
          <ac:chgData name="NGUYEN PHAM ANH THU" userId="baf72463-252b-4d5f-a6ca-5a6327a9888d" providerId="ADAL" clId="{42EB9027-1256-453B-B13C-DB095AC7D2C1}" dt="2022-01-17T13:08:10.935" v="326"/>
          <ac:spMkLst>
            <pc:docMk/>
            <pc:sldMk cId="1739064596" sldId="353"/>
            <ac:spMk id="9" creationId="{419C6099-1D03-42D8-8519-C3FFB4FCA7A4}"/>
          </ac:spMkLst>
        </pc:spChg>
        <pc:spChg chg="del">
          <ac:chgData name="NGUYEN PHAM ANH THU" userId="baf72463-252b-4d5f-a6ca-5a6327a9888d" providerId="ADAL" clId="{42EB9027-1256-453B-B13C-DB095AC7D2C1}" dt="2022-01-17T13:08:04.222" v="324" actId="478"/>
          <ac:spMkLst>
            <pc:docMk/>
            <pc:sldMk cId="1739064596" sldId="353"/>
            <ac:spMk id="1533" creationId="{00000000-0000-0000-0000-000000000000}"/>
          </ac:spMkLst>
        </pc:spChg>
        <pc:grpChg chg="add mod">
          <ac:chgData name="NGUYEN PHAM ANH THU" userId="baf72463-252b-4d5f-a6ca-5a6327a9888d" providerId="ADAL" clId="{42EB9027-1256-453B-B13C-DB095AC7D2C1}" dt="2022-01-17T13:09:28.905" v="352" actId="1076"/>
          <ac:grpSpMkLst>
            <pc:docMk/>
            <pc:sldMk cId="1739064596" sldId="353"/>
            <ac:grpSpMk id="7" creationId="{9040F809-1649-4B7A-8862-5C9ECD5E827F}"/>
          </ac:grpSpMkLst>
        </pc:grpChg>
        <pc:picChg chg="mod">
          <ac:chgData name="NGUYEN PHAM ANH THU" userId="baf72463-252b-4d5f-a6ca-5a6327a9888d" providerId="ADAL" clId="{42EB9027-1256-453B-B13C-DB095AC7D2C1}" dt="2022-01-17T13:08:10.935" v="326"/>
          <ac:picMkLst>
            <pc:docMk/>
            <pc:sldMk cId="1739064596" sldId="353"/>
            <ac:picMk id="8" creationId="{15875F00-6698-4C92-9903-719F008257C6}"/>
          </ac:picMkLst>
        </pc:picChg>
        <pc:picChg chg="add mod">
          <ac:chgData name="NGUYEN PHAM ANH THU" userId="baf72463-252b-4d5f-a6ca-5a6327a9888d" providerId="ADAL" clId="{42EB9027-1256-453B-B13C-DB095AC7D2C1}" dt="2022-01-17T13:09:20.715" v="351" actId="1076"/>
          <ac:picMkLst>
            <pc:docMk/>
            <pc:sldMk cId="1739064596" sldId="353"/>
            <ac:picMk id="10" creationId="{1370FE1B-6F99-410C-A5A6-18499D957401}"/>
          </ac:picMkLst>
        </pc:picChg>
        <pc:picChg chg="del">
          <ac:chgData name="NGUYEN PHAM ANH THU" userId="baf72463-252b-4d5f-a6ca-5a6327a9888d" providerId="ADAL" clId="{42EB9027-1256-453B-B13C-DB095AC7D2C1}" dt="2022-01-17T13:09:12.010" v="348" actId="478"/>
          <ac:picMkLst>
            <pc:docMk/>
            <pc:sldMk cId="1739064596" sldId="353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42EB9027-1256-453B-B13C-DB095AC7D2C1}" dt="2022-01-17T13:09:11.238" v="347" actId="478"/>
          <ac:picMkLst>
            <pc:docMk/>
            <pc:sldMk cId="1739064596" sldId="353"/>
            <ac:picMk id="260" creationId="{CDBAD82C-D03E-4E18-B661-4DF4340F85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16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432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53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267074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4292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035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8983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905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319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522892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6390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68960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107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616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NÔNG SẢN =&gt; XUẤT HIỆN ĐÁP ÁN =&gt; NÔNG SẢN TỰ CHUYỂN VÀO THÙNG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890635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667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</p:txBody>
      </p:sp>
    </p:spTree>
    <p:extLst>
      <p:ext uri="{BB962C8B-B14F-4D97-AF65-F5344CB8AC3E}">
        <p14:creationId xmlns:p14="http://schemas.microsoft.com/office/powerpoint/2010/main" val="1308409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346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SAU KHI HS TRẢ LỜI XONG, GV CLICK CHUỘT VÀO CHIẾC XE ĐỂ TRỞ VỀ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990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768030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BE99E-B6BE-4ADB-ACE5-EF7DE02B7E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5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5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0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5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5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9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6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6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6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8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4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5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47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5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5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8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74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8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7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8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9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6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2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8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2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9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8D152-C4B2-4485-8AB6-F7984FA50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D7734E-712B-4A43-B3C1-CCDBCD7E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080C1-ED9C-4E92-9234-1E0E329C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8DB05B-2556-4076-97F5-17D34638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49F3C1-24A6-43EE-BB5D-53AFD8B9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AB56-F35A-4B09-8A95-BD47D213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B1C137-09E0-4DB4-9735-8B5EE0722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33DCD-8A16-4264-8D69-3ED403EF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E23FEE-FB85-4F8B-9DED-CC524F49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33CEC2-54B7-45FB-95F6-CEE9EA30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D53FC1-A16D-4FEC-A6F2-CCA20D88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0913C8-F63F-454C-A9E8-E4B275D42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65EA67-F0F3-40BD-901A-720FB03A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3441F-DC2E-4E68-991A-66B13A97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01E7A5-4D7B-4392-BEF8-9AEAA59D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101FC-F014-4F2F-B58D-4E3F6A10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D4BCDD-2FCB-4345-AD1C-DB95FB87B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43BFA9-4BD7-44CA-9266-8F4938B9F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503314-F8FB-4730-B984-72E25E3B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A0827A-8584-418A-B3D4-1EBD5325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420361-30F3-404C-8D22-C93D6B38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3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8C3D9C-1F17-4457-A571-A3E3A219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9A863C-74FC-4024-84A5-E1AFDB30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9D3C64-0D02-468A-B054-DDB0466CB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1C9DF0-B261-46E6-A3B6-D77E81077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78A53-4073-4533-A638-3100E03A8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E02231-FFE2-46E8-960E-6457E64A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BD9B61-C6AF-42B9-976F-EC58DE8C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A1003AC-5DAB-4837-AFBC-2D2911B7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28D58E-34EB-43B3-A829-A04CC5A8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9FF04B-E975-4022-AC1B-AB917A57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A1D81F-D48D-4582-A5A6-00C41650F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DCF5D0-676B-4688-8748-CD3F30F5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AE41019-6A29-405B-A11A-FBB10FE3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EAE3EEB-2867-434A-A6B2-EDEFBD08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310FFE-FA3E-4441-94DB-FB72AD59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9DA22-6C4E-41C9-BADD-E9700902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F27C2F-3463-4FB0-9F4D-48AC86D74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981326-C6E1-47A8-87EA-15934420B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A4341-C82B-418B-80D8-0449BDBA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9DEAF3-1459-4C8A-A340-68452FCA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F9EBBA-4A46-4F70-8B9C-C412549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0FD8E-92F5-4EF0-B21E-F177F8EC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04B117-F8E6-4B21-9752-D8E8D07F9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9770E2-5050-4B11-8975-477F30AC1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D660D5-ADB7-40D2-8380-53047727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A99F46-41D3-455F-813F-49790B2C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E0E9E2-7CF2-45D4-A6D2-B85559C6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5AF4B-BA28-4691-BCEA-5A2F0FC0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A695EE9-1C69-4FB4-B9C7-F5544A8C7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EF9964-F417-45FF-8E2F-BC651B4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BD152D-B8C3-4A02-9276-FC06B525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1236AC-0335-4630-A9AC-A434162A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7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EC1BC09-F212-4CD4-8607-A93AAE0D8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C8CDB1-A866-4D2D-A758-068A6540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DCD12C-25A8-4902-8ABB-3EAB8C8A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A16D0-F55F-4433-86F8-83326579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A2A62E-A167-4991-832B-1F30E60E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0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06" r:id="rId2"/>
    <p:sldLayoutId id="2147483699" r:id="rId3"/>
    <p:sldLayoutId id="2147483698" r:id="rId4"/>
    <p:sldLayoutId id="2147483697" r:id="rId5"/>
    <p:sldLayoutId id="2147483689" r:id="rId6"/>
    <p:sldLayoutId id="2147483649" r:id="rId7"/>
    <p:sldLayoutId id="2147483650" r:id="rId8"/>
    <p:sldLayoutId id="2147483693" r:id="rId9"/>
    <p:sldLayoutId id="2147483692" r:id="rId10"/>
    <p:sldLayoutId id="2147483691" r:id="rId11"/>
    <p:sldLayoutId id="2147483690" r:id="rId12"/>
    <p:sldLayoutId id="2147483651" r:id="rId13"/>
    <p:sldLayoutId id="2147483723" r:id="rId14"/>
    <p:sldLayoutId id="2147483722" r:id="rId15"/>
    <p:sldLayoutId id="2147483721" r:id="rId16"/>
    <p:sldLayoutId id="2147483720" r:id="rId17"/>
    <p:sldLayoutId id="2147483719" r:id="rId18"/>
    <p:sldLayoutId id="2147483653" r:id="rId19"/>
    <p:sldLayoutId id="2147483725" r:id="rId20"/>
    <p:sldLayoutId id="2147483724" r:id="rId21"/>
    <p:sldLayoutId id="2147483718" r:id="rId22"/>
    <p:sldLayoutId id="2147483655" r:id="rId23"/>
    <p:sldLayoutId id="2147483657" r:id="rId24"/>
    <p:sldLayoutId id="2147483717" r:id="rId25"/>
    <p:sldLayoutId id="2147483705" r:id="rId26"/>
    <p:sldLayoutId id="2147483658" r:id="rId27"/>
    <p:sldLayoutId id="2147483661" r:id="rId28"/>
    <p:sldLayoutId id="2147483665" r:id="rId29"/>
    <p:sldLayoutId id="2147483695" r:id="rId30"/>
    <p:sldLayoutId id="2147483694" r:id="rId31"/>
    <p:sldLayoutId id="2147483672" r:id="rId32"/>
    <p:sldLayoutId id="2147483704" r:id="rId33"/>
    <p:sldLayoutId id="2147483703" r:id="rId34"/>
    <p:sldLayoutId id="2147483702" r:id="rId35"/>
    <p:sldLayoutId id="2147483701" r:id="rId36"/>
    <p:sldLayoutId id="2147483700" r:id="rId37"/>
    <p:sldLayoutId id="2147483673" r:id="rId38"/>
    <p:sldLayoutId id="2147483726" r:id="rId39"/>
    <p:sldLayoutId id="2147483696" r:id="rId40"/>
    <p:sldLayoutId id="2147483679" r:id="rId41"/>
    <p:sldLayoutId id="2147483716" r:id="rId42"/>
    <p:sldLayoutId id="2147483715" r:id="rId43"/>
    <p:sldLayoutId id="2147483714" r:id="rId44"/>
    <p:sldLayoutId id="2147483713" r:id="rId45"/>
    <p:sldLayoutId id="2147483712" r:id="rId46"/>
    <p:sldLayoutId id="2147483711" r:id="rId47"/>
    <p:sldLayoutId id="2147483710" r:id="rId48"/>
    <p:sldLayoutId id="2147483709" r:id="rId49"/>
    <p:sldLayoutId id="2147483708" r:id="rId50"/>
    <p:sldLayoutId id="2147483707" r:id="rId51"/>
    <p:sldLayoutId id="2147483688" r:id="rId52"/>
    <p:sldLayoutId id="2147483683" r:id="rId53"/>
    <p:sldLayoutId id="2147483684" r:id="rId54"/>
    <p:sldLayoutId id="2147483685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7BFF79-EC54-4EDF-A806-225378CB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A13932-1FCB-453A-B331-191D1AE7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9E6DAC-DA95-4A7A-8C50-1E2E0890F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B7A2F98D-7F1D-4DCD-924F-26C2D340858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2022/1/23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D1172-C729-4E10-B713-514EAD156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EA66A0-FF01-452C-8295-75CD5A329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83DF5D00-A027-474F-8ED8-1A4C4C90960A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B0604020202020204" charset="-122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4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svg"/><Relationship Id="rId3" Type="http://schemas.openxmlformats.org/officeDocument/2006/relationships/image" Target="../media/image22.png"/><Relationship Id="rId7" Type="http://schemas.openxmlformats.org/officeDocument/2006/relationships/image" Target="../media/image43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4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svg"/><Relationship Id="rId3" Type="http://schemas.openxmlformats.org/officeDocument/2006/relationships/image" Target="../media/image22.png"/><Relationship Id="rId7" Type="http://schemas.openxmlformats.org/officeDocument/2006/relationships/image" Target="../media/image43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47.svg"/><Relationship Id="rId5" Type="http://schemas.openxmlformats.org/officeDocument/2006/relationships/image" Target="../media/image23.png"/><Relationship Id="rId15" Type="http://schemas.openxmlformats.org/officeDocument/2006/relationships/image" Target="../media/image51.svg"/><Relationship Id="rId10" Type="http://schemas.openxmlformats.org/officeDocument/2006/relationships/image" Target="../media/image2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svg"/><Relationship Id="rId11" Type="http://schemas.openxmlformats.org/officeDocument/2006/relationships/audio" Target="../media/audio4.wav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svg"/><Relationship Id="rId3" Type="http://schemas.openxmlformats.org/officeDocument/2006/relationships/image" Target="../media/image22.png"/><Relationship Id="rId7" Type="http://schemas.openxmlformats.org/officeDocument/2006/relationships/image" Target="../media/image43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47.svg"/><Relationship Id="rId5" Type="http://schemas.openxmlformats.org/officeDocument/2006/relationships/image" Target="../media/image23.png"/><Relationship Id="rId15" Type="http://schemas.openxmlformats.org/officeDocument/2006/relationships/image" Target="../media/image51.svg"/><Relationship Id="rId10" Type="http://schemas.openxmlformats.org/officeDocument/2006/relationships/image" Target="../media/image2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7.svg"/><Relationship Id="rId1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22.png"/><Relationship Id="rId15" Type="http://schemas.openxmlformats.org/officeDocument/2006/relationships/image" Target="../media/image49.svg"/><Relationship Id="rId10" Type="http://schemas.openxmlformats.org/officeDocument/2006/relationships/image" Target="../media/image25.png"/><Relationship Id="rId19" Type="http://schemas.openxmlformats.org/officeDocument/2006/relationships/audio" Target="../media/audio7.wav"/><Relationship Id="rId4" Type="http://schemas.openxmlformats.org/officeDocument/2006/relationships/audio" Target="../media/audio7.wav"/><Relationship Id="rId9" Type="http://schemas.openxmlformats.org/officeDocument/2006/relationships/image" Target="../media/image43.sv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54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12" Type="http://schemas.openxmlformats.org/officeDocument/2006/relationships/image" Target="../media/image63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58.sv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51.svg"/><Relationship Id="rId10" Type="http://schemas.openxmlformats.org/officeDocument/2006/relationships/audio" Target="../media/audio7.wav"/><Relationship Id="rId4" Type="http://schemas.openxmlformats.org/officeDocument/2006/relationships/image" Target="../media/image28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image" Target="../media/image73.svg"/><Relationship Id="rId10" Type="http://schemas.openxmlformats.org/officeDocument/2006/relationships/image" Target="../media/image76.sv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9.svg"/><Relationship Id="rId1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12.svg"/><Relationship Id="rId12" Type="http://schemas.openxmlformats.org/officeDocument/2006/relationships/image" Target="../media/image45.png"/><Relationship Id="rId17" Type="http://schemas.microsoft.com/office/2007/relationships/hdphoto" Target="../media/hdphoto2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7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73.svg"/><Relationship Id="rId15" Type="http://schemas.microsoft.com/office/2007/relationships/hdphoto" Target="../media/hdphoto1.wdp"/><Relationship Id="rId10" Type="http://schemas.openxmlformats.org/officeDocument/2006/relationships/image" Target="../media/image76.svg"/><Relationship Id="rId19" Type="http://schemas.openxmlformats.org/officeDocument/2006/relationships/image" Target="../media/image14.sv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.svg"/><Relationship Id="rId3" Type="http://schemas.openxmlformats.org/officeDocument/2006/relationships/audio" Target="../media/audio8.wav"/><Relationship Id="rId7" Type="http://schemas.openxmlformats.org/officeDocument/2006/relationships/image" Target="../media/image83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11" Type="http://schemas.openxmlformats.org/officeDocument/2006/relationships/image" Target="../media/image86.svg"/><Relationship Id="rId5" Type="http://schemas.openxmlformats.org/officeDocument/2006/relationships/image" Target="../media/image73.sv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6.png"/><Relationship Id="rId1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11" Type="http://schemas.openxmlformats.org/officeDocument/2006/relationships/image" Target="../media/image76.svg"/><Relationship Id="rId5" Type="http://schemas.openxmlformats.org/officeDocument/2006/relationships/image" Target="../media/image41.png"/><Relationship Id="rId1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.svg"/><Relationship Id="rId3" Type="http://schemas.openxmlformats.org/officeDocument/2006/relationships/audio" Target="../media/audio8.wav"/><Relationship Id="rId7" Type="http://schemas.openxmlformats.org/officeDocument/2006/relationships/image" Target="../media/image67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11" Type="http://schemas.openxmlformats.org/officeDocument/2006/relationships/image" Target="../media/image88.svg"/><Relationship Id="rId5" Type="http://schemas.openxmlformats.org/officeDocument/2006/relationships/image" Target="../media/image73.sv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6.sv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17" Type="http://schemas.microsoft.com/office/2007/relationships/hdphoto" Target="../media/hdphoto1.wdp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65.svg"/><Relationship Id="rId10" Type="http://schemas.openxmlformats.org/officeDocument/2006/relationships/image" Target="../media/image12.sv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90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73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3.sv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microsoft.com/office/2007/relationships/hdphoto" Target="../media/hdphoto1.wdp"/><Relationship Id="rId10" Type="http://schemas.openxmlformats.org/officeDocument/2006/relationships/image" Target="../media/image12.sv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image" Target="../media/image69.svg"/><Relationship Id="rId12" Type="http://schemas.openxmlformats.org/officeDocument/2006/relationships/image" Target="../media/image44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2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11" Type="http://schemas.openxmlformats.org/officeDocument/2006/relationships/image" Target="../media/image14.svg"/><Relationship Id="rId5" Type="http://schemas.openxmlformats.org/officeDocument/2006/relationships/image" Target="../media/image73.svg"/><Relationship Id="rId15" Type="http://schemas.openxmlformats.org/officeDocument/2006/relationships/image" Target="../media/image46.pn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image" Target="../media/image9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46.png"/><Relationship Id="rId3" Type="http://schemas.openxmlformats.org/officeDocument/2006/relationships/audio" Target="../media/audio2.wav"/><Relationship Id="rId21" Type="http://schemas.openxmlformats.org/officeDocument/2006/relationships/image" Target="../media/image21.svg"/><Relationship Id="rId7" Type="http://schemas.openxmlformats.org/officeDocument/2006/relationships/image" Target="../media/image95.svg"/><Relationship Id="rId12" Type="http://schemas.openxmlformats.org/officeDocument/2006/relationships/image" Target="../media/image5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11" Type="http://schemas.openxmlformats.org/officeDocument/2006/relationships/image" Target="../media/image51.svg"/><Relationship Id="rId5" Type="http://schemas.openxmlformats.org/officeDocument/2006/relationships/image" Target="../media/image73.svg"/><Relationship Id="rId15" Type="http://schemas.openxmlformats.org/officeDocument/2006/relationships/image" Target="../media/image10.png"/><Relationship Id="rId23" Type="http://schemas.openxmlformats.org/officeDocument/2006/relationships/audio" Target="../media/audio2.wav"/><Relationship Id="rId10" Type="http://schemas.openxmlformats.org/officeDocument/2006/relationships/image" Target="../media/image28.png"/><Relationship Id="rId19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76.svg"/><Relationship Id="rId14" Type="http://schemas.microsoft.com/office/2007/relationships/hdphoto" Target="../media/hdphoto2.wdp"/><Relationship Id="rId2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.wdp"/><Relationship Id="rId18" Type="http://schemas.openxmlformats.org/officeDocument/2006/relationships/image" Target="../media/image14.svg"/><Relationship Id="rId3" Type="http://schemas.openxmlformats.org/officeDocument/2006/relationships/audio" Target="../media/audio6.wav"/><Relationship Id="rId21" Type="http://schemas.openxmlformats.org/officeDocument/2006/relationships/image" Target="../media/image18.png"/><Relationship Id="rId7" Type="http://schemas.openxmlformats.org/officeDocument/2006/relationships/image" Target="../media/image95.svg"/><Relationship Id="rId12" Type="http://schemas.openxmlformats.org/officeDocument/2006/relationships/image" Target="../media/image4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6" Type="http://schemas.microsoft.com/office/2007/relationships/hdphoto" Target="../media/hdphoto1.wdp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11" Type="http://schemas.openxmlformats.org/officeDocument/2006/relationships/image" Target="../media/image21.svg"/><Relationship Id="rId5" Type="http://schemas.openxmlformats.org/officeDocument/2006/relationships/image" Target="../media/image73.svg"/><Relationship Id="rId15" Type="http://schemas.openxmlformats.org/officeDocument/2006/relationships/image" Target="../media/image46.png"/><Relationship Id="rId10" Type="http://schemas.openxmlformats.org/officeDocument/2006/relationships/image" Target="../media/image13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76.svg"/><Relationship Id="rId14" Type="http://schemas.openxmlformats.org/officeDocument/2006/relationships/image" Target="../media/image44.png"/><Relationship Id="rId22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10.png"/><Relationship Id="rId3" Type="http://schemas.openxmlformats.org/officeDocument/2006/relationships/audio" Target="../media/audio6.wav"/><Relationship Id="rId21" Type="http://schemas.openxmlformats.org/officeDocument/2006/relationships/image" Target="../media/image51.sv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microsoft.com/office/2007/relationships/hdphoto" Target="../media/hdphoto2.wdp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49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11" Type="http://schemas.openxmlformats.org/officeDocument/2006/relationships/image" Target="../media/image76.svg"/><Relationship Id="rId24" Type="http://schemas.openxmlformats.org/officeDocument/2006/relationships/audio" Target="../media/audio4.wav"/><Relationship Id="rId5" Type="http://schemas.openxmlformats.org/officeDocument/2006/relationships/image" Target="../media/image41.png"/><Relationship Id="rId15" Type="http://schemas.openxmlformats.org/officeDocument/2006/relationships/image" Target="../media/image21.svg"/><Relationship Id="rId23" Type="http://schemas.openxmlformats.org/officeDocument/2006/relationships/audio" Target="../media/audio6.wav"/><Relationship Id="rId10" Type="http://schemas.openxmlformats.org/officeDocument/2006/relationships/image" Target="../media/image43.png"/><Relationship Id="rId19" Type="http://schemas.openxmlformats.org/officeDocument/2006/relationships/image" Target="../media/image14.svg"/><Relationship Id="rId4" Type="http://schemas.openxmlformats.org/officeDocument/2006/relationships/audio" Target="../media/audio4.wav"/><Relationship Id="rId9" Type="http://schemas.openxmlformats.org/officeDocument/2006/relationships/image" Target="../media/image95.sv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1.svg"/><Relationship Id="rId18" Type="http://schemas.openxmlformats.org/officeDocument/2006/relationships/image" Target="../media/image46.png"/><Relationship Id="rId3" Type="http://schemas.openxmlformats.org/officeDocument/2006/relationships/audio" Target="../media/audio6.wav"/><Relationship Id="rId21" Type="http://schemas.openxmlformats.org/officeDocument/2006/relationships/image" Target="../media/image51.svg"/><Relationship Id="rId7" Type="http://schemas.openxmlformats.org/officeDocument/2006/relationships/image" Target="../media/image44.png"/><Relationship Id="rId12" Type="http://schemas.openxmlformats.org/officeDocument/2006/relationships/image" Target="../media/image13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0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11" Type="http://schemas.openxmlformats.org/officeDocument/2006/relationships/image" Target="../media/image76.svg"/><Relationship Id="rId24" Type="http://schemas.openxmlformats.org/officeDocument/2006/relationships/audio" Target="../media/audio4.wav"/><Relationship Id="rId5" Type="http://schemas.openxmlformats.org/officeDocument/2006/relationships/image" Target="../media/image41.png"/><Relationship Id="rId15" Type="http://schemas.microsoft.com/office/2007/relationships/hdphoto" Target="../media/hdphoto2.wdp"/><Relationship Id="rId23" Type="http://schemas.openxmlformats.org/officeDocument/2006/relationships/audio" Target="../media/audio6.wav"/><Relationship Id="rId10" Type="http://schemas.openxmlformats.org/officeDocument/2006/relationships/image" Target="../media/image43.png"/><Relationship Id="rId19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95.svg"/><Relationship Id="rId14" Type="http://schemas.openxmlformats.org/officeDocument/2006/relationships/image" Target="../media/image49.png"/><Relationship Id="rId2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5.png"/><Relationship Id="rId3" Type="http://schemas.openxmlformats.org/officeDocument/2006/relationships/audio" Target="../media/audio8.wav"/><Relationship Id="rId7" Type="http://schemas.openxmlformats.org/officeDocument/2006/relationships/image" Target="../media/image13.png"/><Relationship Id="rId12" Type="http://schemas.openxmlformats.org/officeDocument/2006/relationships/image" Target="../media/image14.sv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11" Type="http://schemas.openxmlformats.org/officeDocument/2006/relationships/image" Target="../media/image10.png"/><Relationship Id="rId5" Type="http://schemas.openxmlformats.org/officeDocument/2006/relationships/image" Target="../media/image73.svg"/><Relationship Id="rId15" Type="http://schemas.openxmlformats.org/officeDocument/2006/relationships/image" Target="../media/image46.pn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49.png"/><Relationship Id="rId14" Type="http://schemas.openxmlformats.org/officeDocument/2006/relationships/image" Target="../media/image9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00.svg"/><Relationship Id="rId3" Type="http://schemas.openxmlformats.org/officeDocument/2006/relationships/audio" Target="../media/audio2.wav"/><Relationship Id="rId7" Type="http://schemas.openxmlformats.org/officeDocument/2006/relationships/image" Target="../media/image98.svg"/><Relationship Id="rId12" Type="http://schemas.openxmlformats.org/officeDocument/2006/relationships/image" Target="../media/image58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73.svg"/><Relationship Id="rId15" Type="http://schemas.openxmlformats.org/officeDocument/2006/relationships/image" Target="../media/image10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1.png"/><Relationship Id="rId18" Type="http://schemas.openxmlformats.org/officeDocument/2006/relationships/image" Target="../media/image109.svg"/><Relationship Id="rId26" Type="http://schemas.microsoft.com/office/2007/relationships/hdphoto" Target="../media/hdphoto3.wdp"/><Relationship Id="rId3" Type="http://schemas.openxmlformats.org/officeDocument/2006/relationships/audio" Target="../media/audio4.wav"/><Relationship Id="rId21" Type="http://schemas.openxmlformats.org/officeDocument/2006/relationships/image" Target="../media/image65.png"/><Relationship Id="rId7" Type="http://schemas.openxmlformats.org/officeDocument/2006/relationships/image" Target="../media/image98.sv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7.svg"/><Relationship Id="rId20" Type="http://schemas.openxmlformats.org/officeDocument/2006/relationships/image" Target="../media/image111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11" Type="http://schemas.openxmlformats.org/officeDocument/2006/relationships/image" Target="../media/image51.svg"/><Relationship Id="rId24" Type="http://schemas.openxmlformats.org/officeDocument/2006/relationships/image" Target="../media/image115.svg"/><Relationship Id="rId5" Type="http://schemas.openxmlformats.org/officeDocument/2006/relationships/image" Target="../media/image73.sv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10" Type="http://schemas.openxmlformats.org/officeDocument/2006/relationships/image" Target="../media/image28.png"/><Relationship Id="rId19" Type="http://schemas.openxmlformats.org/officeDocument/2006/relationships/image" Target="../media/image64.png"/><Relationship Id="rId4" Type="http://schemas.openxmlformats.org/officeDocument/2006/relationships/image" Target="../media/image41.png"/><Relationship Id="rId9" Type="http://schemas.microsoft.com/office/2007/relationships/hdphoto" Target="../media/hdphoto2.wdp"/><Relationship Id="rId14" Type="http://schemas.openxmlformats.org/officeDocument/2006/relationships/image" Target="../media/image105.svg"/><Relationship Id="rId22" Type="http://schemas.openxmlformats.org/officeDocument/2006/relationships/image" Target="../media/image113.svg"/><Relationship Id="rId27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0.svg"/><Relationship Id="rId18" Type="http://schemas.openxmlformats.org/officeDocument/2006/relationships/image" Target="../media/image47.png"/><Relationship Id="rId3" Type="http://schemas.openxmlformats.org/officeDocument/2006/relationships/audio" Target="../media/audio8.wav"/><Relationship Id="rId21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69.png"/><Relationship Id="rId17" Type="http://schemas.openxmlformats.org/officeDocument/2006/relationships/image" Target="../media/image124.sv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71.png"/><Relationship Id="rId20" Type="http://schemas.openxmlformats.org/officeDocument/2006/relationships/image" Target="../media/image126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118.svg"/><Relationship Id="rId5" Type="http://schemas.openxmlformats.org/officeDocument/2006/relationships/image" Target="../media/image73.svg"/><Relationship Id="rId15" Type="http://schemas.openxmlformats.org/officeDocument/2006/relationships/image" Target="../media/image122.svg"/><Relationship Id="rId10" Type="http://schemas.openxmlformats.org/officeDocument/2006/relationships/image" Target="../media/image68.png"/><Relationship Id="rId19" Type="http://schemas.openxmlformats.org/officeDocument/2006/relationships/image" Target="../media/image72.png"/><Relationship Id="rId4" Type="http://schemas.openxmlformats.org/officeDocument/2006/relationships/image" Target="../media/image41.png"/><Relationship Id="rId9" Type="http://schemas.openxmlformats.org/officeDocument/2006/relationships/image" Target="../media/image14.svg"/><Relationship Id="rId1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126.sv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11" Type="http://schemas.openxmlformats.org/officeDocument/2006/relationships/image" Target="../media/image71.svg"/><Relationship Id="rId5" Type="http://schemas.openxmlformats.org/officeDocument/2006/relationships/image" Target="../media/image130.svg"/><Relationship Id="rId10" Type="http://schemas.openxmlformats.org/officeDocument/2006/relationships/image" Target="../media/image40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43.xml"/><Relationship Id="rId3" Type="http://schemas.openxmlformats.org/officeDocument/2006/relationships/audio" Target="../media/audio4.wav"/><Relationship Id="rId7" Type="http://schemas.openxmlformats.org/officeDocument/2006/relationships/image" Target="../media/image134.svg"/><Relationship Id="rId12" Type="http://schemas.openxmlformats.org/officeDocument/2006/relationships/slide" Target="slide4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slide" Target="slide41.xml"/><Relationship Id="rId5" Type="http://schemas.openxmlformats.org/officeDocument/2006/relationships/image" Target="../media/image130.svg"/><Relationship Id="rId10" Type="http://schemas.openxmlformats.org/officeDocument/2006/relationships/image" Target="../media/image122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slide" Target="slide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74.png"/><Relationship Id="rId7" Type="http://schemas.openxmlformats.org/officeDocument/2006/relationships/image" Target="../media/image134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slide" Target="slide39.xml"/><Relationship Id="rId10" Type="http://schemas.openxmlformats.org/officeDocument/2006/relationships/image" Target="../media/image56.png"/><Relationship Id="rId4" Type="http://schemas.openxmlformats.org/officeDocument/2006/relationships/image" Target="../media/image130.svg"/><Relationship Id="rId9" Type="http://schemas.openxmlformats.org/officeDocument/2006/relationships/image" Target="../media/image1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74.png"/><Relationship Id="rId7" Type="http://schemas.openxmlformats.org/officeDocument/2006/relationships/image" Target="../media/image134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slide" Target="slide39.xml"/><Relationship Id="rId10" Type="http://schemas.openxmlformats.org/officeDocument/2006/relationships/image" Target="../media/image56.png"/><Relationship Id="rId4" Type="http://schemas.openxmlformats.org/officeDocument/2006/relationships/image" Target="../media/image130.svg"/><Relationship Id="rId9" Type="http://schemas.openxmlformats.org/officeDocument/2006/relationships/image" Target="../media/image14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74.png"/><Relationship Id="rId7" Type="http://schemas.openxmlformats.org/officeDocument/2006/relationships/image" Target="../media/image134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slide" Target="slide39.xml"/><Relationship Id="rId10" Type="http://schemas.openxmlformats.org/officeDocument/2006/relationships/image" Target="../media/image56.png"/><Relationship Id="rId4" Type="http://schemas.openxmlformats.org/officeDocument/2006/relationships/image" Target="../media/image130.svg"/><Relationship Id="rId9" Type="http://schemas.openxmlformats.org/officeDocument/2006/relationships/image" Target="../media/image1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74.png"/><Relationship Id="rId7" Type="http://schemas.openxmlformats.org/officeDocument/2006/relationships/image" Target="../media/image134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slide" Target="slide39.xml"/><Relationship Id="rId10" Type="http://schemas.openxmlformats.org/officeDocument/2006/relationships/image" Target="../media/image56.png"/><Relationship Id="rId4" Type="http://schemas.openxmlformats.org/officeDocument/2006/relationships/image" Target="../media/image130.svg"/><Relationship Id="rId9" Type="http://schemas.openxmlformats.org/officeDocument/2006/relationships/image" Target="../media/image1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9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40.svg"/><Relationship Id="rId5" Type="http://schemas.openxmlformats.org/officeDocument/2006/relationships/image" Target="../media/image130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13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0.svg"/><Relationship Id="rId5" Type="http://schemas.openxmlformats.org/officeDocument/2006/relationships/image" Target="../media/image80.png"/><Relationship Id="rId4" Type="http://schemas.openxmlformats.org/officeDocument/2006/relationships/image" Target="../media/image13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5" Type="http://schemas.openxmlformats.org/officeDocument/2006/relationships/image" Target="../media/image21.sv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4.svg"/><Relationship Id="rId5" Type="http://schemas.openxmlformats.org/officeDocument/2006/relationships/image" Target="../media/image19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sv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svg"/><Relationship Id="rId3" Type="http://schemas.openxmlformats.org/officeDocument/2006/relationships/audio" Target="../media/audio3.wav"/><Relationship Id="rId7" Type="http://schemas.openxmlformats.org/officeDocument/2006/relationships/image" Target="../media/image2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033" y="688711"/>
            <a:ext cx="6788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28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01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582970" y="1839981"/>
            <a:ext cx="4502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Bảng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2 -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59923" y="1143435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75085"/>
            <a:chOff x="3805476" y="-483908"/>
            <a:chExt cx="4877668" cy="217508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8CFED05-8D2C-405B-BB10-25D7C525B502}"/>
              </a:ext>
            </a:extLst>
          </p:cNvPr>
          <p:cNvGrpSpPr/>
          <p:nvPr/>
        </p:nvGrpSpPr>
        <p:grpSpPr>
          <a:xfrm>
            <a:off x="483476" y="177044"/>
            <a:ext cx="7210096" cy="1771111"/>
            <a:chOff x="483476" y="177044"/>
            <a:chExt cx="7210096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675164" y="177044"/>
              <a:ext cx="6881774" cy="1744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Nếu ta lập một bảng nhân và học thuộc thì sẽ biết ngay kết quả, không cần đếm, không cần tính tổng.</a:t>
              </a:r>
              <a:endPara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3AB9CD-2A6B-4A68-974A-BD8C343C9886}"/>
              </a:ext>
            </a:extLst>
          </p:cNvPr>
          <p:cNvGrpSpPr/>
          <p:nvPr/>
        </p:nvGrpSpPr>
        <p:grpSpPr>
          <a:xfrm>
            <a:off x="332406" y="85398"/>
            <a:ext cx="6311038" cy="1546102"/>
            <a:chOff x="332406" y="85397"/>
            <a:chExt cx="6311038" cy="1482146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332406" y="161133"/>
              <a:ext cx="6305158" cy="1406410"/>
            </a:xfrm>
            <a:prstGeom prst="wedgeRoundRectCallout">
              <a:avLst>
                <a:gd name="adj1" fmla="val -35369"/>
                <a:gd name="adj2" fmla="val 10744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338286" y="85397"/>
              <a:ext cx="6305158" cy="1474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5B36BBD-FC30-4CED-988D-52833EA3E5DE}"/>
              </a:ext>
            </a:extLst>
          </p:cNvPr>
          <p:cNvGrpSpPr/>
          <p:nvPr/>
        </p:nvGrpSpPr>
        <p:grpSpPr>
          <a:xfrm>
            <a:off x="3506460" y="1689747"/>
            <a:ext cx="3721576" cy="1109296"/>
            <a:chOff x="3506460" y="1689747"/>
            <a:chExt cx="3721576" cy="110929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DB79AE76-8F3E-4428-BF04-BC2F9030C391}"/>
                </a:ext>
              </a:extLst>
            </p:cNvPr>
            <p:cNvSpPr/>
            <p:nvPr/>
          </p:nvSpPr>
          <p:spPr>
            <a:xfrm>
              <a:off x="3536056" y="1752282"/>
              <a:ext cx="3617922" cy="1046761"/>
            </a:xfrm>
            <a:prstGeom prst="wedgeRoundRectCallout">
              <a:avLst>
                <a:gd name="adj1" fmla="val -14417"/>
                <a:gd name="adj2" fmla="val 88134"/>
                <a:gd name="adj3" fmla="val 16667"/>
              </a:avLst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67C15E-C454-4743-BA95-FFCD76E820C8}"/>
                </a:ext>
              </a:extLst>
            </p:cNvPr>
            <p:cNvSpPr txBox="1"/>
            <p:nvPr/>
          </p:nvSpPr>
          <p:spPr>
            <a:xfrm>
              <a:off x="3506460" y="1689747"/>
              <a:ext cx="3721576" cy="1074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4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7DE2C1-688A-47D3-98BF-3156EA14D646}"/>
                </a:ext>
              </a:extLst>
            </p:cNvPr>
            <p:cNvSpPr txBox="1"/>
            <p:nvPr/>
          </p:nvSpPr>
          <p:spPr>
            <a:xfrm>
              <a:off x="7400793" y="85398"/>
              <a:ext cx="1404921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2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3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4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5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6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8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9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10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3AB9CD-2A6B-4A68-974A-BD8C343C9886}"/>
              </a:ext>
            </a:extLst>
          </p:cNvPr>
          <p:cNvGrpSpPr/>
          <p:nvPr/>
        </p:nvGrpSpPr>
        <p:grpSpPr>
          <a:xfrm>
            <a:off x="155201" y="241907"/>
            <a:ext cx="4186806" cy="1537985"/>
            <a:chOff x="332406" y="85397"/>
            <a:chExt cx="3721576" cy="2177687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332406" y="161133"/>
              <a:ext cx="3721576" cy="1406410"/>
            </a:xfrm>
            <a:prstGeom prst="wedgeRoundRectCallout">
              <a:avLst>
                <a:gd name="adj1" fmla="val -28193"/>
                <a:gd name="adj2" fmla="val 144958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338286" y="85397"/>
              <a:ext cx="3712719" cy="2177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vi-VN" sz="24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640" y="2401555"/>
            <a:ext cx="1532836" cy="250003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6839386-B73D-499D-A0BF-0E6FB7B08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28527" y="-297194"/>
            <a:ext cx="2148574" cy="16412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3F9580-DFB3-4BFD-8564-DB3F718F81F7}"/>
              </a:ext>
            </a:extLst>
          </p:cNvPr>
          <p:cNvSpPr txBox="1"/>
          <p:nvPr/>
        </p:nvSpPr>
        <p:spPr>
          <a:xfrm>
            <a:off x="5451279" y="492231"/>
            <a:ext cx="1530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 x 4 =</a:t>
            </a:r>
          </a:p>
        </p:txBody>
      </p:sp>
      <p:pic>
        <p:nvPicPr>
          <p:cNvPr id="26" name="Chấm hỏi">
            <a:extLst>
              <a:ext uri="{FF2B5EF4-FFF2-40B4-BE49-F238E27FC236}">
                <a16:creationId xmlns:a16="http://schemas.microsoft.com/office/drawing/2014/main" id="{8A8B6E62-F0D2-4E1C-ACE0-F00276CF89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952" t="7440" r="10385" b="68592"/>
          <a:stretch>
            <a:fillRect/>
          </a:stretch>
        </p:blipFill>
        <p:spPr>
          <a:xfrm>
            <a:off x="6941850" y="586404"/>
            <a:ext cx="561976" cy="519539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C4EEE1-7043-43C5-B16B-B963E5308D4F}"/>
              </a:ext>
            </a:extLst>
          </p:cNvPr>
          <p:cNvGrpSpPr/>
          <p:nvPr/>
        </p:nvGrpSpPr>
        <p:grpSpPr>
          <a:xfrm>
            <a:off x="348826" y="241907"/>
            <a:ext cx="4223174" cy="1537985"/>
            <a:chOff x="332405" y="85397"/>
            <a:chExt cx="2918724" cy="2177687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8F1CC5B4-4843-4FB5-B69B-51F22003C122}"/>
                </a:ext>
              </a:extLst>
            </p:cNvPr>
            <p:cNvSpPr/>
            <p:nvPr/>
          </p:nvSpPr>
          <p:spPr>
            <a:xfrm>
              <a:off x="332405" y="161133"/>
              <a:ext cx="2912843" cy="1406410"/>
            </a:xfrm>
            <a:prstGeom prst="wedgeRoundRectCallout">
              <a:avLst>
                <a:gd name="adj1" fmla="val -32067"/>
                <a:gd name="adj2" fmla="val 139478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12634C-A29E-4289-8456-FB688B2B75B5}"/>
                </a:ext>
              </a:extLst>
            </p:cNvPr>
            <p:cNvSpPr txBox="1"/>
            <p:nvPr/>
          </p:nvSpPr>
          <p:spPr>
            <a:xfrm>
              <a:off x="338286" y="85397"/>
              <a:ext cx="2912843" cy="2177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4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8452C2-B0C4-49D5-9814-A6A38248BC76}"/>
              </a:ext>
            </a:extLst>
          </p:cNvPr>
          <p:cNvGrpSpPr/>
          <p:nvPr/>
        </p:nvGrpSpPr>
        <p:grpSpPr>
          <a:xfrm>
            <a:off x="425200" y="241907"/>
            <a:ext cx="2633477" cy="1046761"/>
            <a:chOff x="332405" y="85397"/>
            <a:chExt cx="2320905" cy="148214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275FF50C-21F7-41E0-9B2E-3DEA2531018E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28193"/>
                <a:gd name="adj2" fmla="val 144958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D3510D-3627-44C7-8F4E-9EA06701FA33}"/>
                </a:ext>
              </a:extLst>
            </p:cNvPr>
            <p:cNvSpPr txBox="1"/>
            <p:nvPr/>
          </p:nvSpPr>
          <p:spPr>
            <a:xfrm>
              <a:off x="338286" y="85397"/>
              <a:ext cx="2315024" cy="1482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  <a:p>
              <a:pPr algn="ctr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8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8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4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A17F6D-CF05-445D-8103-1C42CCCD3968}"/>
              </a:ext>
            </a:extLst>
          </p:cNvPr>
          <p:cNvGrpSpPr/>
          <p:nvPr/>
        </p:nvGrpSpPr>
        <p:grpSpPr>
          <a:xfrm>
            <a:off x="161816" y="240393"/>
            <a:ext cx="4378923" cy="1046761"/>
            <a:chOff x="332405" y="85397"/>
            <a:chExt cx="2320905" cy="1482146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AD94343-3AFD-4997-B603-06ABBC26AB08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28193"/>
                <a:gd name="adj2" fmla="val 144958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9915D1-BD1F-47F1-AB98-92E2EF5EA7FD}"/>
                </a:ext>
              </a:extLst>
            </p:cNvPr>
            <p:cNvSpPr txBox="1"/>
            <p:nvPr/>
          </p:nvSpPr>
          <p:spPr>
            <a:xfrm>
              <a:off x="338286" y="85397"/>
              <a:ext cx="2315024" cy="1482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C17714-2813-4D2F-B7F1-5D6AAA7801BA}"/>
              </a:ext>
            </a:extLst>
          </p:cNvPr>
          <p:cNvGrpSpPr/>
          <p:nvPr/>
        </p:nvGrpSpPr>
        <p:grpSpPr>
          <a:xfrm>
            <a:off x="340318" y="233147"/>
            <a:ext cx="3471203" cy="1080750"/>
            <a:chOff x="323230" y="37271"/>
            <a:chExt cx="2330080" cy="153027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9427AADE-5BF2-4276-80B3-16F3CA3515A0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28193"/>
                <a:gd name="adj2" fmla="val 144958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35FD56-DC59-4416-B5CC-3CE162C369EC}"/>
                </a:ext>
              </a:extLst>
            </p:cNvPr>
            <p:cNvSpPr txBox="1"/>
            <p:nvPr/>
          </p:nvSpPr>
          <p:spPr>
            <a:xfrm>
              <a:off x="323230" y="37271"/>
              <a:ext cx="2315024" cy="1482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D19A08-9532-4E35-9E3D-F0F3EA8ECBDE}"/>
              </a:ext>
            </a:extLst>
          </p:cNvPr>
          <p:cNvGrpSpPr/>
          <p:nvPr/>
        </p:nvGrpSpPr>
        <p:grpSpPr>
          <a:xfrm>
            <a:off x="2714579" y="1612682"/>
            <a:ext cx="981454" cy="462846"/>
            <a:chOff x="2714579" y="1612682"/>
            <a:chExt cx="981454" cy="462846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9FA79C78-9CEE-404F-9A17-6EB24A3C28D6}"/>
                </a:ext>
              </a:extLst>
            </p:cNvPr>
            <p:cNvSpPr/>
            <p:nvPr/>
          </p:nvSpPr>
          <p:spPr>
            <a:xfrm>
              <a:off x="2714579" y="1612683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D7C5EF73-3338-4830-ADCB-2DD87A817506}"/>
                </a:ext>
              </a:extLst>
            </p:cNvPr>
            <p:cNvSpPr/>
            <p:nvPr/>
          </p:nvSpPr>
          <p:spPr>
            <a:xfrm>
              <a:off x="3237604" y="1612682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B68B7E9-B027-4BA9-A8A5-C087FD85E99B}"/>
              </a:ext>
            </a:extLst>
          </p:cNvPr>
          <p:cNvGrpSpPr/>
          <p:nvPr/>
        </p:nvGrpSpPr>
        <p:grpSpPr>
          <a:xfrm>
            <a:off x="4379482" y="1612681"/>
            <a:ext cx="981454" cy="462846"/>
            <a:chOff x="4379482" y="1612681"/>
            <a:chExt cx="981454" cy="462846"/>
          </a:xfrm>
        </p:grpSpPr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A155A71E-472F-4CE7-A78E-7276DEA83F48}"/>
                </a:ext>
              </a:extLst>
            </p:cNvPr>
            <p:cNvSpPr/>
            <p:nvPr/>
          </p:nvSpPr>
          <p:spPr>
            <a:xfrm>
              <a:off x="4379482" y="1612682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64789F1B-DACE-4E84-B4E1-6343CE28A13A}"/>
                </a:ext>
              </a:extLst>
            </p:cNvPr>
            <p:cNvSpPr/>
            <p:nvPr/>
          </p:nvSpPr>
          <p:spPr>
            <a:xfrm>
              <a:off x="4902507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6FFBFF-B309-4296-B188-70AF680AA060}"/>
              </a:ext>
            </a:extLst>
          </p:cNvPr>
          <p:cNvGrpSpPr/>
          <p:nvPr/>
        </p:nvGrpSpPr>
        <p:grpSpPr>
          <a:xfrm>
            <a:off x="6044385" y="1612681"/>
            <a:ext cx="981454" cy="462846"/>
            <a:chOff x="6044385" y="1612681"/>
            <a:chExt cx="981454" cy="462846"/>
          </a:xfrm>
        </p:grpSpPr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B2129FB-0D3E-4088-A424-6F9EEA822F83}"/>
                </a:ext>
              </a:extLst>
            </p:cNvPr>
            <p:cNvSpPr/>
            <p:nvPr/>
          </p:nvSpPr>
          <p:spPr>
            <a:xfrm>
              <a:off x="6044385" y="1612682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78BA3B64-92F3-4B51-AC85-C8A59EF25790}"/>
                </a:ext>
              </a:extLst>
            </p:cNvPr>
            <p:cNvSpPr/>
            <p:nvPr/>
          </p:nvSpPr>
          <p:spPr>
            <a:xfrm>
              <a:off x="6567410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374FD8-D9EA-46F2-AB90-C9936DB3682C}"/>
              </a:ext>
            </a:extLst>
          </p:cNvPr>
          <p:cNvGrpSpPr/>
          <p:nvPr/>
        </p:nvGrpSpPr>
        <p:grpSpPr>
          <a:xfrm>
            <a:off x="7709288" y="1612680"/>
            <a:ext cx="981454" cy="462846"/>
            <a:chOff x="7709288" y="1612680"/>
            <a:chExt cx="981454" cy="462846"/>
          </a:xfrm>
        </p:grpSpPr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833FC223-7CD4-4A85-A3DC-C8BBE2267372}"/>
                </a:ext>
              </a:extLst>
            </p:cNvPr>
            <p:cNvSpPr/>
            <p:nvPr/>
          </p:nvSpPr>
          <p:spPr>
            <a:xfrm>
              <a:off x="7709288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1C188F3B-961D-4F47-8996-0B6BD1429322}"/>
                </a:ext>
              </a:extLst>
            </p:cNvPr>
            <p:cNvSpPr/>
            <p:nvPr/>
          </p:nvSpPr>
          <p:spPr>
            <a:xfrm>
              <a:off x="8232313" y="1612680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6893C-07E8-490D-9541-D71213528126}"/>
              </a:ext>
            </a:extLst>
          </p:cNvPr>
          <p:cNvGrpSpPr/>
          <p:nvPr/>
        </p:nvGrpSpPr>
        <p:grpSpPr>
          <a:xfrm>
            <a:off x="4787219" y="2266738"/>
            <a:ext cx="1141878" cy="584776"/>
            <a:chOff x="4965837" y="2423896"/>
            <a:chExt cx="1141878" cy="58477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0CC20C5-A7EB-4A81-8CE8-3D99A5077DF5}"/>
                </a:ext>
              </a:extLst>
            </p:cNvPr>
            <p:cNvSpPr/>
            <p:nvPr/>
          </p:nvSpPr>
          <p:spPr>
            <a:xfrm>
              <a:off x="4965837" y="2458066"/>
              <a:ext cx="1141878" cy="550606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640A67-D334-42E6-BD50-F71CCB7F5D67}"/>
                </a:ext>
              </a:extLst>
            </p:cNvPr>
            <p:cNvSpPr txBox="1"/>
            <p:nvPr/>
          </p:nvSpPr>
          <p:spPr>
            <a:xfrm>
              <a:off x="5018263" y="2423896"/>
              <a:ext cx="1045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FB8958-393C-414C-83AD-2518E4DF4C99}"/>
              </a:ext>
            </a:extLst>
          </p:cNvPr>
          <p:cNvGrpSpPr/>
          <p:nvPr/>
        </p:nvGrpSpPr>
        <p:grpSpPr>
          <a:xfrm>
            <a:off x="2189799" y="3029821"/>
            <a:ext cx="2648112" cy="1537985"/>
            <a:chOff x="2189799" y="3029821"/>
            <a:chExt cx="2648112" cy="1537985"/>
          </a:xfrm>
        </p:grpSpPr>
        <p:pic>
          <p:nvPicPr>
            <p:cNvPr id="58" name="Picture 57" descr="Shape, rectangle&#10;&#10;Description automatically generated">
              <a:extLst>
                <a:ext uri="{FF2B5EF4-FFF2-40B4-BE49-F238E27FC236}">
                  <a16:creationId xmlns:a16="http://schemas.microsoft.com/office/drawing/2014/main" id="{D65AA240-74A0-4482-BAC0-CD39F3464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2189799" y="3029821"/>
              <a:ext cx="2648112" cy="153798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AEED926-706A-4B6A-8E79-5AF5B7DE8B8A}"/>
                </a:ext>
              </a:extLst>
            </p:cNvPr>
            <p:cNvCxnSpPr/>
            <p:nvPr/>
          </p:nvCxnSpPr>
          <p:spPr>
            <a:xfrm>
              <a:off x="2560059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42A87A2-9F02-400C-9AA5-C0B8DA0821EC}"/>
                </a:ext>
              </a:extLst>
            </p:cNvPr>
            <p:cNvCxnSpPr/>
            <p:nvPr/>
          </p:nvCxnSpPr>
          <p:spPr>
            <a:xfrm>
              <a:off x="2714579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C5A241C-B957-4F55-9077-CEBCF038371D}"/>
                </a:ext>
              </a:extLst>
            </p:cNvPr>
            <p:cNvCxnSpPr/>
            <p:nvPr/>
          </p:nvCxnSpPr>
          <p:spPr>
            <a:xfrm>
              <a:off x="3142764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3BE020B-6E07-4F28-8532-69F77821DEF9}"/>
                </a:ext>
              </a:extLst>
            </p:cNvPr>
            <p:cNvCxnSpPr/>
            <p:nvPr/>
          </p:nvCxnSpPr>
          <p:spPr>
            <a:xfrm>
              <a:off x="3297284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B671D14-9E59-45E0-A68A-529758867A3B}"/>
                </a:ext>
              </a:extLst>
            </p:cNvPr>
            <p:cNvCxnSpPr/>
            <p:nvPr/>
          </p:nvCxnSpPr>
          <p:spPr>
            <a:xfrm>
              <a:off x="3749779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B683E53-7EA9-4F90-9818-AB3A85BD56C4}"/>
                </a:ext>
              </a:extLst>
            </p:cNvPr>
            <p:cNvCxnSpPr/>
            <p:nvPr/>
          </p:nvCxnSpPr>
          <p:spPr>
            <a:xfrm>
              <a:off x="3904299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DA5076B-68C8-41C0-9323-A777B4621321}"/>
                </a:ext>
              </a:extLst>
            </p:cNvPr>
            <p:cNvCxnSpPr/>
            <p:nvPr/>
          </p:nvCxnSpPr>
          <p:spPr>
            <a:xfrm>
              <a:off x="4379894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F8C518B-1F48-49C8-88CE-B7635A56CEFC}"/>
                </a:ext>
              </a:extLst>
            </p:cNvPr>
            <p:cNvCxnSpPr/>
            <p:nvPr/>
          </p:nvCxnSpPr>
          <p:spPr>
            <a:xfrm>
              <a:off x="4534414" y="3379172"/>
              <a:ext cx="0" cy="6535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7FC9600-5428-4485-9E44-9D232786F42A}"/>
              </a:ext>
            </a:extLst>
          </p:cNvPr>
          <p:cNvGrpSpPr/>
          <p:nvPr/>
        </p:nvGrpSpPr>
        <p:grpSpPr>
          <a:xfrm>
            <a:off x="5718583" y="3029820"/>
            <a:ext cx="2722419" cy="1537985"/>
            <a:chOff x="5718583" y="3029820"/>
            <a:chExt cx="2722419" cy="1537985"/>
          </a:xfrm>
        </p:grpSpPr>
        <p:pic>
          <p:nvPicPr>
            <p:cNvPr id="75" name="Picture 74" descr="Shape, rectangle&#10;&#10;Description automatically generated">
              <a:extLst>
                <a:ext uri="{FF2B5EF4-FFF2-40B4-BE49-F238E27FC236}">
                  <a16:creationId xmlns:a16="http://schemas.microsoft.com/office/drawing/2014/main" id="{62FBC72A-706D-4418-8A04-202742E3D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20"/>
              <a:ext cx="2648112" cy="153798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356F15-ABBF-4F96-AD99-C2575EC938D1}"/>
                </a:ext>
              </a:extLst>
            </p:cNvPr>
            <p:cNvSpPr txBox="1"/>
            <p:nvPr/>
          </p:nvSpPr>
          <p:spPr>
            <a:xfrm>
              <a:off x="5883849" y="3386432"/>
              <a:ext cx="2557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2 + 2 + 2 + 2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835430-B9DF-4411-AA66-87BCDB4E52EB}"/>
              </a:ext>
            </a:extLst>
          </p:cNvPr>
          <p:cNvGrpSpPr/>
          <p:nvPr/>
        </p:nvGrpSpPr>
        <p:grpSpPr>
          <a:xfrm>
            <a:off x="390623" y="751114"/>
            <a:ext cx="3833034" cy="588012"/>
            <a:chOff x="332405" y="85397"/>
            <a:chExt cx="2320905" cy="1482146"/>
          </a:xfrm>
        </p:grpSpPr>
        <p:sp>
          <p:nvSpPr>
            <p:cNvPr id="77" name="Speech Bubble: Rectangle with Corners Rounded 76">
              <a:extLst>
                <a:ext uri="{FF2B5EF4-FFF2-40B4-BE49-F238E27FC236}">
                  <a16:creationId xmlns:a16="http://schemas.microsoft.com/office/drawing/2014/main" id="{1D677218-7478-4035-AACB-F407D40D3520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30749"/>
                <a:gd name="adj2" fmla="val 20348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447FE6C-410A-4377-85A0-FE97D40E4202}"/>
                </a:ext>
              </a:extLst>
            </p:cNvPr>
            <p:cNvSpPr txBox="1"/>
            <p:nvPr/>
          </p:nvSpPr>
          <p:spPr>
            <a:xfrm>
              <a:off x="338286" y="85397"/>
              <a:ext cx="2315024" cy="1400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01548FB-A49D-47CB-B03B-9B440F38BF34}"/>
              </a:ext>
            </a:extLst>
          </p:cNvPr>
          <p:cNvSpPr txBox="1"/>
          <p:nvPr/>
        </p:nvSpPr>
        <p:spPr>
          <a:xfrm>
            <a:off x="6941850" y="492230"/>
            <a:ext cx="45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53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80" grpId="0"/>
          <p:bldP spid="8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53" presetClass="entr" presetSubtype="16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80" grpId="0"/>
          <p:bldP spid="80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3AB9CD-2A6B-4A68-974A-BD8C343C9886}"/>
              </a:ext>
            </a:extLst>
          </p:cNvPr>
          <p:cNvGrpSpPr/>
          <p:nvPr/>
        </p:nvGrpSpPr>
        <p:grpSpPr>
          <a:xfrm>
            <a:off x="220923" y="196373"/>
            <a:ext cx="6311038" cy="1566006"/>
            <a:chOff x="332406" y="85397"/>
            <a:chExt cx="6311038" cy="1501227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332406" y="161133"/>
              <a:ext cx="6305158" cy="1406410"/>
            </a:xfrm>
            <a:prstGeom prst="wedgeRoundRectCallout">
              <a:avLst>
                <a:gd name="adj1" fmla="val -35369"/>
                <a:gd name="adj2" fmla="val 10744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338286" y="85397"/>
              <a:ext cx="6305158" cy="1501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endPara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9861E2-A0A6-4CCB-86D3-D0D089355F8D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F28F49-6DE8-4F15-BFD6-F870D104DC42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5DD681E-6AF2-438D-8A56-A3F952496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97A1556-5ED1-4240-A67F-C580ACD75A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B7E842B-169C-4E7E-A8AC-D7F609B6F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A9659A6-BE24-4529-A95E-6C8DF767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F58399AC-6930-4516-B3C9-C44C6530F0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1F7DE67-37A8-4408-880B-2D79AFB33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D0CB90-1022-43F4-807C-69E68003241B}"/>
                </a:ext>
              </a:extLst>
            </p:cNvPr>
            <p:cNvSpPr txBox="1"/>
            <p:nvPr/>
          </p:nvSpPr>
          <p:spPr>
            <a:xfrm>
              <a:off x="7400793" y="85398"/>
              <a:ext cx="1404921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2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3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4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5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6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8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9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10 =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CB9D4D-3441-416D-87C3-922434FBB188}"/>
              </a:ext>
            </a:extLst>
          </p:cNvPr>
          <p:cNvSpPr txBox="1"/>
          <p:nvPr/>
        </p:nvSpPr>
        <p:spPr>
          <a:xfrm>
            <a:off x="8330280" y="1369890"/>
            <a:ext cx="5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851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9861E2-A0A6-4CCB-86D3-D0D089355F8D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F28F49-6DE8-4F15-BFD6-F870D104DC42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45DD681E-6AF2-438D-8A56-A3F952496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97A1556-5ED1-4240-A67F-C580ACD75A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B7E842B-169C-4E7E-A8AC-D7F609B6F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5A9659A6-BE24-4529-A95E-6C8DF767B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F58399AC-6930-4516-B3C9-C44C6530F0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1F7DE67-37A8-4408-880B-2D79AFB33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D0CB90-1022-43F4-807C-69E68003241B}"/>
                </a:ext>
              </a:extLst>
            </p:cNvPr>
            <p:cNvSpPr txBox="1"/>
            <p:nvPr/>
          </p:nvSpPr>
          <p:spPr>
            <a:xfrm>
              <a:off x="7400793" y="85398"/>
              <a:ext cx="1404921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2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3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4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5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6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8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9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10 =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CB9D4D-3441-416D-87C3-922434FBB188}"/>
              </a:ext>
            </a:extLst>
          </p:cNvPr>
          <p:cNvSpPr txBox="1"/>
          <p:nvPr/>
        </p:nvSpPr>
        <p:spPr>
          <a:xfrm>
            <a:off x="8332795" y="85397"/>
            <a:ext cx="8456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B7E8DD-C187-4B51-9BA3-C1524C3A1DB2}"/>
              </a:ext>
            </a:extLst>
          </p:cNvPr>
          <p:cNvGrpSpPr/>
          <p:nvPr/>
        </p:nvGrpSpPr>
        <p:grpSpPr>
          <a:xfrm>
            <a:off x="1040625" y="309323"/>
            <a:ext cx="1155820" cy="520345"/>
            <a:chOff x="7709288" y="1612680"/>
            <a:chExt cx="981454" cy="462846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D07973E4-0FD3-40AE-BBB0-CEDEFBC66E04}"/>
                </a:ext>
              </a:extLst>
            </p:cNvPr>
            <p:cNvSpPr/>
            <p:nvPr/>
          </p:nvSpPr>
          <p:spPr>
            <a:xfrm>
              <a:off x="7709288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E9D286-D490-4D52-AE96-0E97B520B4E6}"/>
                </a:ext>
              </a:extLst>
            </p:cNvPr>
            <p:cNvSpPr/>
            <p:nvPr/>
          </p:nvSpPr>
          <p:spPr>
            <a:xfrm>
              <a:off x="8232313" y="1612680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5E3316-3C0B-4006-9361-5416D3C3FAC2}"/>
              </a:ext>
            </a:extLst>
          </p:cNvPr>
          <p:cNvSpPr txBox="1"/>
          <p:nvPr/>
        </p:nvSpPr>
        <p:spPr>
          <a:xfrm>
            <a:off x="2810278" y="224073"/>
            <a:ext cx="191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 x 1 = 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56AA5F-6C9C-40DB-A992-81EBB5D161E9}"/>
              </a:ext>
            </a:extLst>
          </p:cNvPr>
          <p:cNvGrpSpPr/>
          <p:nvPr/>
        </p:nvGrpSpPr>
        <p:grpSpPr>
          <a:xfrm>
            <a:off x="2810277" y="309323"/>
            <a:ext cx="1155820" cy="520345"/>
            <a:chOff x="7709288" y="1612680"/>
            <a:chExt cx="981454" cy="462846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BE12C8A9-6717-41B0-A3F0-77C354985D01}"/>
                </a:ext>
              </a:extLst>
            </p:cNvPr>
            <p:cNvSpPr/>
            <p:nvPr/>
          </p:nvSpPr>
          <p:spPr>
            <a:xfrm>
              <a:off x="7709288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4C01E3F0-0560-4024-934A-EE0D93D2272E}"/>
                </a:ext>
              </a:extLst>
            </p:cNvPr>
            <p:cNvSpPr/>
            <p:nvPr/>
          </p:nvSpPr>
          <p:spPr>
            <a:xfrm>
              <a:off x="8232313" y="1612680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81A1190-0126-4813-BB23-A46C7AE7C250}"/>
              </a:ext>
            </a:extLst>
          </p:cNvPr>
          <p:cNvSpPr txBox="1"/>
          <p:nvPr/>
        </p:nvSpPr>
        <p:spPr>
          <a:xfrm>
            <a:off x="4666659" y="224073"/>
            <a:ext cx="191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 x 2 = 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4105A9-5F4F-4172-B557-63552C6ADA7C}"/>
              </a:ext>
            </a:extLst>
          </p:cNvPr>
          <p:cNvGrpSpPr/>
          <p:nvPr/>
        </p:nvGrpSpPr>
        <p:grpSpPr>
          <a:xfrm>
            <a:off x="4666658" y="309322"/>
            <a:ext cx="1155820" cy="520345"/>
            <a:chOff x="7709288" y="1612680"/>
            <a:chExt cx="981454" cy="462846"/>
          </a:xfrm>
        </p:grpSpPr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4CBFE959-1233-4BC3-8F6D-DBCE68853461}"/>
                </a:ext>
              </a:extLst>
            </p:cNvPr>
            <p:cNvSpPr/>
            <p:nvPr/>
          </p:nvSpPr>
          <p:spPr>
            <a:xfrm>
              <a:off x="7709288" y="1612681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71B343CB-1581-430A-862B-0CCDFD273822}"/>
                </a:ext>
              </a:extLst>
            </p:cNvPr>
            <p:cNvSpPr/>
            <p:nvPr/>
          </p:nvSpPr>
          <p:spPr>
            <a:xfrm>
              <a:off x="8232313" y="1612680"/>
              <a:ext cx="458429" cy="462845"/>
            </a:xfrm>
            <a:prstGeom prst="cube">
              <a:avLst>
                <a:gd name="adj" fmla="val 27462"/>
              </a:avLst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6D3C999-727F-4B43-AFF0-9A156D10D108}"/>
              </a:ext>
            </a:extLst>
          </p:cNvPr>
          <p:cNvSpPr txBox="1"/>
          <p:nvPr/>
        </p:nvSpPr>
        <p:spPr>
          <a:xfrm>
            <a:off x="2678739" y="969229"/>
            <a:ext cx="191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 x 3 =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B078FD-9035-4190-97DF-D9EFD585D9FD}"/>
              </a:ext>
            </a:extLst>
          </p:cNvPr>
          <p:cNvGrpSpPr/>
          <p:nvPr/>
        </p:nvGrpSpPr>
        <p:grpSpPr>
          <a:xfrm>
            <a:off x="2486062" y="1689747"/>
            <a:ext cx="4665377" cy="1109296"/>
            <a:chOff x="3536055" y="1689747"/>
            <a:chExt cx="3101509" cy="1109296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92BCA95B-AFB3-47EB-8C88-39856561B600}"/>
                </a:ext>
              </a:extLst>
            </p:cNvPr>
            <p:cNvSpPr/>
            <p:nvPr/>
          </p:nvSpPr>
          <p:spPr>
            <a:xfrm>
              <a:off x="3536056" y="1752282"/>
              <a:ext cx="3101508" cy="1046761"/>
            </a:xfrm>
            <a:prstGeom prst="wedgeRoundRectCallout">
              <a:avLst>
                <a:gd name="adj1" fmla="val -5324"/>
                <a:gd name="adj2" fmla="val 926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C3A138-8045-4001-9817-662527ACC253}"/>
                </a:ext>
              </a:extLst>
            </p:cNvPr>
            <p:cNvSpPr txBox="1"/>
            <p:nvPr/>
          </p:nvSpPr>
          <p:spPr>
            <a:xfrm>
              <a:off x="3536055" y="1689747"/>
              <a:ext cx="3084261" cy="1046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10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10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10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1000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1000"/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1000"/>
                                            <p:tgtEl>
                                              <p:spTgt spid="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  <p:bldP spid="5" grpId="0"/>
          <p:bldP spid="5" grpId="1"/>
          <p:bldP spid="34" grpId="0"/>
          <p:bldP spid="34" grpId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10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10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10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1000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1000"/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1000"/>
                                            <p:tgtEl>
                                              <p:spTgt spid="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  <p:bldP spid="5" grpId="0"/>
          <p:bldP spid="5" grpId="1"/>
          <p:bldP spid="34" grpId="0"/>
          <p:bldP spid="34" grpId="1"/>
          <p:bldP spid="3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75085"/>
            <a:chOff x="3805476" y="-483908"/>
            <a:chExt cx="4877668" cy="217508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5091E16-D688-4365-8678-8D96CEC0D5EC}"/>
              </a:ext>
            </a:extLst>
          </p:cNvPr>
          <p:cNvGrpSpPr/>
          <p:nvPr/>
        </p:nvGrpSpPr>
        <p:grpSpPr>
          <a:xfrm>
            <a:off x="7091067" y="14830"/>
            <a:ext cx="1801127" cy="4847557"/>
            <a:chOff x="7342873" y="54036"/>
            <a:chExt cx="1610115" cy="4847557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7A27254-7052-493A-9A77-F89228371CB3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124" name="Graphic 123">
                <a:extLst>
                  <a:ext uri="{FF2B5EF4-FFF2-40B4-BE49-F238E27FC236}">
                    <a16:creationId xmlns:a16="http://schemas.microsoft.com/office/drawing/2014/main" id="{903B28F6-6A5E-4CAA-83B4-64F190DD0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11949F93-BF9F-4C5F-9987-C64D56C04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AB382162-303B-4F5E-9F11-C5A63B910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27" name="Graphic 126">
                <a:extLst>
                  <a:ext uri="{FF2B5EF4-FFF2-40B4-BE49-F238E27FC236}">
                    <a16:creationId xmlns:a16="http://schemas.microsoft.com/office/drawing/2014/main" id="{4748ABCA-73CA-4AFE-8DCC-505AC51D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128" name="Graphic 127">
                <a:extLst>
                  <a:ext uri="{FF2B5EF4-FFF2-40B4-BE49-F238E27FC236}">
                    <a16:creationId xmlns:a16="http://schemas.microsoft.com/office/drawing/2014/main" id="{694C40B2-E3E0-4C59-B47D-983C65037C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E2C8E11B-A425-4B1E-A585-45AC4E9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6164" b="30467"/>
            <a:stretch/>
          </p:blipFill>
          <p:spPr>
            <a:xfrm>
              <a:off x="7342873" y="3510487"/>
              <a:ext cx="1610111" cy="1368730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B3BF607-5AAE-45CD-AC4D-5A3145F440E0}"/>
                </a:ext>
              </a:extLst>
            </p:cNvPr>
            <p:cNvSpPr txBox="1"/>
            <p:nvPr/>
          </p:nvSpPr>
          <p:spPr>
            <a:xfrm>
              <a:off x="7400792" y="85398"/>
              <a:ext cx="1404921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2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3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4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5 = 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6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8 =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9 =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10 =</a:t>
              </a: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29B5033B-03F2-4ABF-ABF2-51DE7158968A}"/>
              </a:ext>
            </a:extLst>
          </p:cNvPr>
          <p:cNvSpPr txBox="1"/>
          <p:nvPr/>
        </p:nvSpPr>
        <p:spPr>
          <a:xfrm>
            <a:off x="8172470" y="46191"/>
            <a:ext cx="8456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20</a:t>
            </a:r>
          </a:p>
        </p:txBody>
      </p:sp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5239595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250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6C1FC5D-9A47-423F-BAB6-A1B0367E7CA6}"/>
              </a:ext>
            </a:extLst>
          </p:cNvPr>
          <p:cNvSpPr/>
          <p:nvPr/>
        </p:nvSpPr>
        <p:spPr>
          <a:xfrm>
            <a:off x="7162787" y="161365"/>
            <a:ext cx="303415" cy="4140102"/>
          </a:xfrm>
          <a:prstGeom prst="rect">
            <a:avLst/>
          </a:prstGeom>
          <a:noFill/>
          <a:ln w="57150">
            <a:solidFill>
              <a:srgbClr val="3E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C97E4DF-B4C8-4F0D-8B9F-03D3A0254002}"/>
              </a:ext>
            </a:extLst>
          </p:cNvPr>
          <p:cNvGrpSpPr/>
          <p:nvPr/>
        </p:nvGrpSpPr>
        <p:grpSpPr>
          <a:xfrm>
            <a:off x="680033" y="498108"/>
            <a:ext cx="3180961" cy="1836963"/>
            <a:chOff x="332405" y="50954"/>
            <a:chExt cx="2326736" cy="2470123"/>
          </a:xfrm>
        </p:grpSpPr>
        <p:sp>
          <p:nvSpPr>
            <p:cNvPr id="143" name="Speech Bubble: Rectangle with Corners Rounded 142">
              <a:extLst>
                <a:ext uri="{FF2B5EF4-FFF2-40B4-BE49-F238E27FC236}">
                  <a16:creationId xmlns:a16="http://schemas.microsoft.com/office/drawing/2014/main" id="{A763E2E6-9699-45CF-8458-233AA63DFAB9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37815"/>
                <a:gd name="adj2" fmla="val 13813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DC67592-9004-4ACF-95FA-D85A6DD9CF55}"/>
                </a:ext>
              </a:extLst>
            </p:cNvPr>
            <p:cNvSpPr txBox="1"/>
            <p:nvPr/>
          </p:nvSpPr>
          <p:spPr>
            <a:xfrm>
              <a:off x="344117" y="50954"/>
              <a:ext cx="2315024" cy="2470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7D8DA4-57C7-4549-A676-65E24167D44B}"/>
              </a:ext>
            </a:extLst>
          </p:cNvPr>
          <p:cNvGrpSpPr/>
          <p:nvPr/>
        </p:nvGrpSpPr>
        <p:grpSpPr>
          <a:xfrm>
            <a:off x="3511897" y="1854017"/>
            <a:ext cx="3172990" cy="1077218"/>
            <a:chOff x="3399453" y="1600302"/>
            <a:chExt cx="3172990" cy="1077218"/>
          </a:xfrm>
        </p:grpSpPr>
        <p:sp>
          <p:nvSpPr>
            <p:cNvPr id="148" name="Speech Bubble: Rectangle with Corners Rounded 147">
              <a:extLst>
                <a:ext uri="{FF2B5EF4-FFF2-40B4-BE49-F238E27FC236}">
                  <a16:creationId xmlns:a16="http://schemas.microsoft.com/office/drawing/2014/main" id="{17D3E243-8AEF-4027-8C00-B2DB13647C97}"/>
                </a:ext>
              </a:extLst>
            </p:cNvPr>
            <p:cNvSpPr/>
            <p:nvPr/>
          </p:nvSpPr>
          <p:spPr>
            <a:xfrm>
              <a:off x="3399453" y="1623781"/>
              <a:ext cx="3050136" cy="993273"/>
            </a:xfrm>
            <a:prstGeom prst="wedgeRoundRectCallout">
              <a:avLst>
                <a:gd name="adj1" fmla="val -42160"/>
                <a:gd name="adj2" fmla="val 86143"/>
                <a:gd name="adj3" fmla="val 16667"/>
              </a:avLst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954BBD-1CDE-467A-B1BC-DFC2714B904C}"/>
                </a:ext>
              </a:extLst>
            </p:cNvPr>
            <p:cNvSpPr txBox="1"/>
            <p:nvPr/>
          </p:nvSpPr>
          <p:spPr>
            <a:xfrm>
              <a:off x="3399454" y="1600302"/>
              <a:ext cx="31729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2.</a:t>
              </a: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82917" y="2784343"/>
            <a:ext cx="1398802" cy="2307302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0AF30F8-92B7-4F6C-986E-3FE2539A4A1B}"/>
              </a:ext>
            </a:extLst>
          </p:cNvPr>
          <p:cNvGrpSpPr/>
          <p:nvPr/>
        </p:nvGrpSpPr>
        <p:grpSpPr>
          <a:xfrm>
            <a:off x="855244" y="520459"/>
            <a:ext cx="3180961" cy="1183144"/>
            <a:chOff x="332405" y="50954"/>
            <a:chExt cx="2326736" cy="1590947"/>
          </a:xfrm>
        </p:grpSpPr>
        <p:sp>
          <p:nvSpPr>
            <p:cNvPr id="151" name="Speech Bubble: Rectangle with Corners Rounded 150">
              <a:extLst>
                <a:ext uri="{FF2B5EF4-FFF2-40B4-BE49-F238E27FC236}">
                  <a16:creationId xmlns:a16="http://schemas.microsoft.com/office/drawing/2014/main" id="{C46A6AB5-EDB9-449B-9B77-0470AD099480}"/>
                </a:ext>
              </a:extLst>
            </p:cNvPr>
            <p:cNvSpPr/>
            <p:nvPr/>
          </p:nvSpPr>
          <p:spPr>
            <a:xfrm>
              <a:off x="332405" y="161133"/>
              <a:ext cx="2320905" cy="1406410"/>
            </a:xfrm>
            <a:prstGeom prst="wedgeRoundRectCallout">
              <a:avLst>
                <a:gd name="adj1" fmla="val -37815"/>
                <a:gd name="adj2" fmla="val 13813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681A8E0-A323-49AA-9D18-8E40D475A68F}"/>
                </a:ext>
              </a:extLst>
            </p:cNvPr>
            <p:cNvSpPr txBox="1"/>
            <p:nvPr/>
          </p:nvSpPr>
          <p:spPr>
            <a:xfrm>
              <a:off x="344117" y="50954"/>
              <a:ext cx="2315024" cy="1590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1B4972A-8781-448A-A8BC-1A8D6ED37323}"/>
              </a:ext>
            </a:extLst>
          </p:cNvPr>
          <p:cNvSpPr/>
          <p:nvPr/>
        </p:nvSpPr>
        <p:spPr>
          <a:xfrm>
            <a:off x="7725223" y="154491"/>
            <a:ext cx="434857" cy="4146976"/>
          </a:xfrm>
          <a:prstGeom prst="rect">
            <a:avLst/>
          </a:prstGeom>
          <a:noFill/>
          <a:ln w="57150">
            <a:solidFill>
              <a:srgbClr val="3E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BBB14FF-CDAD-4AD4-9A93-8C0DC7AE659F}"/>
              </a:ext>
            </a:extLst>
          </p:cNvPr>
          <p:cNvGrpSpPr/>
          <p:nvPr/>
        </p:nvGrpSpPr>
        <p:grpSpPr>
          <a:xfrm>
            <a:off x="3511897" y="1845630"/>
            <a:ext cx="3172990" cy="1077218"/>
            <a:chOff x="3399453" y="1600302"/>
            <a:chExt cx="3172990" cy="1077218"/>
          </a:xfrm>
        </p:grpSpPr>
        <p:sp>
          <p:nvSpPr>
            <p:cNvPr id="155" name="Speech Bubble: Rectangle with Corners Rounded 154">
              <a:extLst>
                <a:ext uri="{FF2B5EF4-FFF2-40B4-BE49-F238E27FC236}">
                  <a16:creationId xmlns:a16="http://schemas.microsoft.com/office/drawing/2014/main" id="{4737ED78-70B7-44F0-9C3A-4A70BFBFB7F8}"/>
                </a:ext>
              </a:extLst>
            </p:cNvPr>
            <p:cNvSpPr/>
            <p:nvPr/>
          </p:nvSpPr>
          <p:spPr>
            <a:xfrm>
              <a:off x="3399453" y="1623781"/>
              <a:ext cx="3050136" cy="993273"/>
            </a:xfrm>
            <a:prstGeom prst="wedgeRoundRectCallout">
              <a:avLst>
                <a:gd name="adj1" fmla="val -42160"/>
                <a:gd name="adj2" fmla="val 86143"/>
                <a:gd name="adj3" fmla="val 16667"/>
              </a:avLst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1B9AD808-9BD0-4EE4-86F3-4FA61CC4DACB}"/>
                </a:ext>
              </a:extLst>
            </p:cNvPr>
            <p:cNvSpPr txBox="1"/>
            <p:nvPr/>
          </p:nvSpPr>
          <p:spPr>
            <a:xfrm>
              <a:off x="3399454" y="1600302"/>
              <a:ext cx="31729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10.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AEB371C-808C-4D69-99EF-4B9BB2B37480}"/>
              </a:ext>
            </a:extLst>
          </p:cNvPr>
          <p:cNvGrpSpPr/>
          <p:nvPr/>
        </p:nvGrpSpPr>
        <p:grpSpPr>
          <a:xfrm>
            <a:off x="874658" y="883823"/>
            <a:ext cx="3228490" cy="668348"/>
            <a:chOff x="332405" y="668831"/>
            <a:chExt cx="2361501" cy="898712"/>
          </a:xfrm>
        </p:grpSpPr>
        <p:sp>
          <p:nvSpPr>
            <p:cNvPr id="158" name="Speech Bubble: Rectangle with Corners Rounded 157">
              <a:extLst>
                <a:ext uri="{FF2B5EF4-FFF2-40B4-BE49-F238E27FC236}">
                  <a16:creationId xmlns:a16="http://schemas.microsoft.com/office/drawing/2014/main" id="{C0DC784F-05C2-47A5-9BE4-AFB89A9BCA10}"/>
                </a:ext>
              </a:extLst>
            </p:cNvPr>
            <p:cNvSpPr/>
            <p:nvPr/>
          </p:nvSpPr>
          <p:spPr>
            <a:xfrm>
              <a:off x="332405" y="731459"/>
              <a:ext cx="2320905" cy="836084"/>
            </a:xfrm>
            <a:prstGeom prst="wedgeRoundRectCallout">
              <a:avLst>
                <a:gd name="adj1" fmla="val -35413"/>
                <a:gd name="adj2" fmla="val 178990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4822BA0-764F-4C28-8454-4C57992F640A}"/>
                </a:ext>
              </a:extLst>
            </p:cNvPr>
            <p:cNvSpPr txBox="1"/>
            <p:nvPr/>
          </p:nvSpPr>
          <p:spPr>
            <a:xfrm>
              <a:off x="337326" y="668831"/>
              <a:ext cx="2356580" cy="836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367B2B20-1031-40B9-811F-0DD07B798EB4}"/>
              </a:ext>
            </a:extLst>
          </p:cNvPr>
          <p:cNvSpPr/>
          <p:nvPr/>
        </p:nvSpPr>
        <p:spPr>
          <a:xfrm>
            <a:off x="8219091" y="154491"/>
            <a:ext cx="596462" cy="4146976"/>
          </a:xfrm>
          <a:prstGeom prst="rect">
            <a:avLst/>
          </a:prstGeom>
          <a:noFill/>
          <a:ln w="57150">
            <a:solidFill>
              <a:srgbClr val="3E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F7984C5-389B-4822-9898-502520AEE4E0}"/>
              </a:ext>
            </a:extLst>
          </p:cNvPr>
          <p:cNvGrpSpPr/>
          <p:nvPr/>
        </p:nvGrpSpPr>
        <p:grpSpPr>
          <a:xfrm>
            <a:off x="3502118" y="1846580"/>
            <a:ext cx="3507161" cy="1077218"/>
            <a:chOff x="3399453" y="1600302"/>
            <a:chExt cx="3172990" cy="1077218"/>
          </a:xfrm>
        </p:grpSpPr>
        <p:sp>
          <p:nvSpPr>
            <p:cNvPr id="162" name="Speech Bubble: Rectangle with Corners Rounded 161">
              <a:extLst>
                <a:ext uri="{FF2B5EF4-FFF2-40B4-BE49-F238E27FC236}">
                  <a16:creationId xmlns:a16="http://schemas.microsoft.com/office/drawing/2014/main" id="{465D9FFB-01DE-47AC-BE7A-E211A8E2E3EA}"/>
                </a:ext>
              </a:extLst>
            </p:cNvPr>
            <p:cNvSpPr/>
            <p:nvPr/>
          </p:nvSpPr>
          <p:spPr>
            <a:xfrm>
              <a:off x="3399453" y="1623781"/>
              <a:ext cx="3050136" cy="993273"/>
            </a:xfrm>
            <a:prstGeom prst="wedgeRoundRectCallout">
              <a:avLst>
                <a:gd name="adj1" fmla="val -42160"/>
                <a:gd name="adj2" fmla="val 86143"/>
                <a:gd name="adj3" fmla="val 16667"/>
              </a:avLst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95773889-5989-47BF-876C-451D4FB29825}"/>
                </a:ext>
              </a:extLst>
            </p:cNvPr>
            <p:cNvSpPr txBox="1"/>
            <p:nvPr/>
          </p:nvSpPr>
          <p:spPr>
            <a:xfrm>
              <a:off x="3399454" y="1600302"/>
              <a:ext cx="31729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7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7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6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7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53" grpId="0" animBg="1"/>
          <p:bldP spid="153" grpId="1" animBg="1"/>
          <p:bldP spid="1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10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1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53" grpId="0" animBg="1"/>
          <p:bldP spid="153" grpId="1" animBg="1"/>
          <p:bldP spid="16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8EC087-E5A3-441D-BF6B-093E508FD5CE}"/>
              </a:ext>
            </a:extLst>
          </p:cNvPr>
          <p:cNvGrpSpPr/>
          <p:nvPr/>
        </p:nvGrpSpPr>
        <p:grpSpPr>
          <a:xfrm>
            <a:off x="5087415" y="360406"/>
            <a:ext cx="3942427" cy="1528868"/>
            <a:chOff x="5011766" y="-336455"/>
            <a:chExt cx="3322124" cy="152886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7D66548-9B4E-4DAF-B1CC-C06C6A254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1A21BD-0FFA-4193-8A33-43AEFF0E6574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CÀ RỐT</a:t>
              </a:r>
            </a:p>
          </p:txBody>
        </p:sp>
      </p:grpSp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0F7EAC4-EA3A-4746-972C-4A2AA32FD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214" y="3137530"/>
            <a:ext cx="919111" cy="858982"/>
          </a:xfrm>
          <a:prstGeom prst="rect">
            <a:avLst/>
          </a:prstGeom>
        </p:spPr>
      </p:pic>
      <p:pic>
        <p:nvPicPr>
          <p:cNvPr id="19" name="Picture 1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86CD5664-F056-47AA-B067-74F09560D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290" y="3159678"/>
            <a:ext cx="919111" cy="858982"/>
          </a:xfrm>
          <a:prstGeom prst="rect">
            <a:avLst/>
          </a:prstGeom>
        </p:spPr>
      </p:pic>
      <p:pic>
        <p:nvPicPr>
          <p:cNvPr id="20" name="Picture 1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B8A56C84-9B4C-42AC-B300-D6E28D221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620" y="3159678"/>
            <a:ext cx="919111" cy="858982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3F1C8447-E574-4DF4-ABB3-8B9B6EBE0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240" y="3159678"/>
            <a:ext cx="919111" cy="858982"/>
          </a:xfrm>
          <a:prstGeom prst="rect">
            <a:avLst/>
          </a:prstGeom>
        </p:spPr>
      </p:pic>
      <p:pic>
        <p:nvPicPr>
          <p:cNvPr id="22" name="Picture 2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4E85427-0029-49CD-8D99-F607BF7AE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350" y="3148604"/>
            <a:ext cx="919111" cy="858982"/>
          </a:xfrm>
          <a:prstGeom prst="rect">
            <a:avLst/>
          </a:prstGeom>
        </p:spPr>
      </p:pic>
      <p:pic>
        <p:nvPicPr>
          <p:cNvPr id="23" name="Picture 2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F062D8C7-01F9-4C7B-910C-A4AA5A958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502" y="3137530"/>
            <a:ext cx="919111" cy="858982"/>
          </a:xfrm>
          <a:prstGeom prst="rect">
            <a:avLst/>
          </a:prstGeom>
        </p:spPr>
      </p:pic>
      <p:pic>
        <p:nvPicPr>
          <p:cNvPr id="25" name="Picture 24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BBCC1361-7460-4D44-B819-0D04C3037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685" y="3182632"/>
            <a:ext cx="919111" cy="858982"/>
          </a:xfrm>
          <a:prstGeom prst="rect">
            <a:avLst/>
          </a:prstGeom>
        </p:spPr>
      </p:pic>
      <p:pic>
        <p:nvPicPr>
          <p:cNvPr id="24" name="Picture 2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0489524F-D45A-439A-86A9-E0670F9CB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249" y="3161566"/>
            <a:ext cx="919111" cy="85898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7670" y="3612123"/>
            <a:ext cx="2153203" cy="49254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71514" y="3612123"/>
            <a:ext cx="2153203" cy="49254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5795" y="3612123"/>
            <a:ext cx="2153203" cy="492546"/>
          </a:xfrm>
          <a:prstGeom prst="rect">
            <a:avLst/>
          </a:prstGeom>
        </p:spPr>
      </p:pic>
      <p:pic>
        <p:nvPicPr>
          <p:cNvPr id="26" name="Picture 25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29839E87-17C1-4907-8F96-94C8FE67C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652" y="3123791"/>
            <a:ext cx="919111" cy="8589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14483" y="3612123"/>
            <a:ext cx="2153203" cy="492546"/>
          </a:xfrm>
          <a:prstGeom prst="rect">
            <a:avLst/>
          </a:prstGeom>
        </p:spPr>
      </p:pic>
      <p:pic>
        <p:nvPicPr>
          <p:cNvPr id="27" name="Picture 2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FE9CFA14-CE81-4E6E-89F5-0666C34B5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5151" y="3110052"/>
            <a:ext cx="919111" cy="85898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7881" y="3612123"/>
            <a:ext cx="2153203" cy="49254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4005" y="2189845"/>
            <a:ext cx="1381167" cy="2016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5D69C4-F9AB-40E5-910A-6AC0E7D0D8FF}"/>
              </a:ext>
            </a:extLst>
          </p:cNvPr>
          <p:cNvGrpSpPr/>
          <p:nvPr/>
        </p:nvGrpSpPr>
        <p:grpSpPr>
          <a:xfrm>
            <a:off x="143466" y="129622"/>
            <a:ext cx="4858778" cy="1815882"/>
            <a:chOff x="143466" y="129622"/>
            <a:chExt cx="4858778" cy="1815882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A6DC5FCA-748A-47C1-B280-D5056C0716C5}"/>
                </a:ext>
              </a:extLst>
            </p:cNvPr>
            <p:cNvSpPr/>
            <p:nvPr/>
          </p:nvSpPr>
          <p:spPr>
            <a:xfrm>
              <a:off x="143466" y="147782"/>
              <a:ext cx="4858778" cy="1753901"/>
            </a:xfrm>
            <a:prstGeom prst="wedgeRoundRectCallout">
              <a:avLst>
                <a:gd name="adj1" fmla="val -31043"/>
                <a:gd name="adj2" fmla="val 65156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386AF6-7F25-4BF6-9F7D-19388138F5D8}"/>
                </a:ext>
              </a:extLst>
            </p:cNvPr>
            <p:cNvSpPr txBox="1"/>
            <p:nvPr/>
          </p:nvSpPr>
          <p:spPr>
            <a:xfrm>
              <a:off x="195550" y="129622"/>
              <a:ext cx="47546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3A05BFBD-7356-4B19-9D8A-C867C85358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5179993" y="-156762"/>
            <a:ext cx="3819254" cy="5326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521DA6-3971-4225-94D3-299BCAD1F61A}"/>
              </a:ext>
            </a:extLst>
          </p:cNvPr>
          <p:cNvGrpSpPr/>
          <p:nvPr/>
        </p:nvGrpSpPr>
        <p:grpSpPr>
          <a:xfrm>
            <a:off x="5807001" y="157236"/>
            <a:ext cx="2648741" cy="523220"/>
            <a:chOff x="141527" y="38381"/>
            <a:chExt cx="2648741" cy="52322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73E6E32-E047-4500-8731-9BDAF42D1BEF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1FA176-A81E-4099-8FB1-AC4466B2156B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33881E-B0A8-48D7-887C-D867C4F4CEFB}"/>
              </a:ext>
            </a:extLst>
          </p:cNvPr>
          <p:cNvSpPr txBox="1"/>
          <p:nvPr/>
        </p:nvSpPr>
        <p:spPr>
          <a:xfrm>
            <a:off x="5886399" y="126458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17" y="1244041"/>
            <a:ext cx="1616664" cy="2360095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0F7EAC4-EA3A-4746-972C-4A2AA32FD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214" y="3137530"/>
            <a:ext cx="919111" cy="858982"/>
          </a:xfrm>
          <a:prstGeom prst="rect">
            <a:avLst/>
          </a:prstGeom>
        </p:spPr>
      </p:pic>
      <p:pic>
        <p:nvPicPr>
          <p:cNvPr id="19" name="Picture 1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86CD5664-F056-47AA-B067-74F09560D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290" y="3159678"/>
            <a:ext cx="919111" cy="858982"/>
          </a:xfrm>
          <a:prstGeom prst="rect">
            <a:avLst/>
          </a:prstGeom>
        </p:spPr>
      </p:pic>
      <p:pic>
        <p:nvPicPr>
          <p:cNvPr id="20" name="Picture 1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B8A56C84-9B4C-42AC-B300-D6E28D221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620" y="3159678"/>
            <a:ext cx="919111" cy="858982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3F1C8447-E574-4DF4-ABB3-8B9B6EBE0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240" y="3159678"/>
            <a:ext cx="919111" cy="858982"/>
          </a:xfrm>
          <a:prstGeom prst="rect">
            <a:avLst/>
          </a:prstGeom>
        </p:spPr>
      </p:pic>
      <p:pic>
        <p:nvPicPr>
          <p:cNvPr id="22" name="Picture 2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4E85427-0029-49CD-8D99-F607BF7AE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350" y="3148604"/>
            <a:ext cx="919111" cy="858982"/>
          </a:xfrm>
          <a:prstGeom prst="rect">
            <a:avLst/>
          </a:prstGeom>
        </p:spPr>
      </p:pic>
      <p:pic>
        <p:nvPicPr>
          <p:cNvPr id="23" name="Picture 2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F062D8C7-01F9-4C7B-910C-A4AA5A958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502" y="3137530"/>
            <a:ext cx="919111" cy="858982"/>
          </a:xfrm>
          <a:prstGeom prst="rect">
            <a:avLst/>
          </a:prstGeom>
        </p:spPr>
      </p:pic>
      <p:pic>
        <p:nvPicPr>
          <p:cNvPr id="25" name="Picture 24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BBCC1361-7460-4D44-B819-0D04C3037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685" y="3182632"/>
            <a:ext cx="919111" cy="858982"/>
          </a:xfrm>
          <a:prstGeom prst="rect">
            <a:avLst/>
          </a:prstGeom>
        </p:spPr>
      </p:pic>
      <p:pic>
        <p:nvPicPr>
          <p:cNvPr id="24" name="Picture 2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0489524F-D45A-439A-86A9-E0670F9CB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249" y="3161566"/>
            <a:ext cx="919111" cy="85898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7670" y="3612123"/>
            <a:ext cx="2153203" cy="49254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5795" y="3612123"/>
            <a:ext cx="2153203" cy="492546"/>
          </a:xfrm>
          <a:prstGeom prst="rect">
            <a:avLst/>
          </a:prstGeom>
        </p:spPr>
      </p:pic>
      <p:pic>
        <p:nvPicPr>
          <p:cNvPr id="26" name="Picture 25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29839E87-17C1-4907-8F96-94C8FE67C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652" y="3123791"/>
            <a:ext cx="919111" cy="858982"/>
          </a:xfrm>
          <a:prstGeom prst="rect">
            <a:avLst/>
          </a:prstGeom>
        </p:spPr>
      </p:pic>
      <p:pic>
        <p:nvPicPr>
          <p:cNvPr id="60" name="Picture 5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D2BCCC69-CDB9-4030-B365-112A1C84F2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80" y="3343752"/>
            <a:ext cx="1469331" cy="78315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7B5073B4-4C99-4C84-A7B6-1857DC1B0E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62390">
            <a:off x="969787" y="-1162684"/>
            <a:ext cx="869861" cy="82854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99CC7EC1-FB83-426E-8455-DF6C664002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62390">
            <a:off x="177013" y="-1253146"/>
            <a:ext cx="869861" cy="82854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96116DE-5672-40B6-8834-3227A48ED3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62390">
            <a:off x="471610" y="-1231098"/>
            <a:ext cx="869861" cy="82854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3E0BA4E5-201A-4C11-ABE2-90A9EC96B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62390">
            <a:off x="736232" y="-1226734"/>
            <a:ext cx="869861" cy="8285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71514" y="3612123"/>
            <a:ext cx="2153203" cy="49254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14483" y="3612123"/>
            <a:ext cx="2153203" cy="492546"/>
          </a:xfrm>
          <a:prstGeom prst="rect">
            <a:avLst/>
          </a:prstGeom>
        </p:spPr>
      </p:pic>
      <p:pic>
        <p:nvPicPr>
          <p:cNvPr id="27" name="Picture 2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FE9CFA14-CE81-4E6E-89F5-0666C34B5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5151" y="3110052"/>
            <a:ext cx="919111" cy="85898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7881" y="3612123"/>
            <a:ext cx="2153203" cy="492546"/>
          </a:xfrm>
          <a:prstGeom prst="rect">
            <a:avLst/>
          </a:prstGeom>
        </p:spPr>
      </p:pic>
      <p:pic>
        <p:nvPicPr>
          <p:cNvPr id="61" name="Picture 60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3FF6D15-2034-4B48-A0F7-2204378014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01866" y="3499669"/>
            <a:ext cx="1469331" cy="6327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056E02-1572-4C66-A608-D91C83896883}"/>
              </a:ext>
            </a:extLst>
          </p:cNvPr>
          <p:cNvGrpSpPr/>
          <p:nvPr/>
        </p:nvGrpSpPr>
        <p:grpSpPr>
          <a:xfrm>
            <a:off x="698831" y="149623"/>
            <a:ext cx="4031719" cy="954107"/>
            <a:chOff x="698831" y="149623"/>
            <a:chExt cx="4031719" cy="954107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A6DC5FCA-748A-47C1-B280-D5056C0716C5}"/>
                </a:ext>
              </a:extLst>
            </p:cNvPr>
            <p:cNvSpPr/>
            <p:nvPr/>
          </p:nvSpPr>
          <p:spPr>
            <a:xfrm>
              <a:off x="698831" y="167784"/>
              <a:ext cx="4031719" cy="935946"/>
            </a:xfrm>
            <a:prstGeom prst="wedgeRoundRectCallout">
              <a:avLst>
                <a:gd name="adj1" fmla="val -31899"/>
                <a:gd name="adj2" fmla="val 108475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386AF6-7F25-4BF6-9F7D-19388138F5D8}"/>
                </a:ext>
              </a:extLst>
            </p:cNvPr>
            <p:cNvSpPr txBox="1"/>
            <p:nvPr/>
          </p:nvSpPr>
          <p:spPr>
            <a:xfrm>
              <a:off x="750915" y="149623"/>
              <a:ext cx="39796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3EA6703F-689D-4694-A8ED-8D67621F776A}"/>
              </a:ext>
            </a:extLst>
          </p:cNvPr>
          <p:cNvSpPr/>
          <p:nvPr/>
        </p:nvSpPr>
        <p:spPr>
          <a:xfrm>
            <a:off x="2094423" y="3702531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382C4CC8-3E2F-4DC3-8349-69BA5D39E1A0}"/>
              </a:ext>
            </a:extLst>
          </p:cNvPr>
          <p:cNvSpPr/>
          <p:nvPr/>
        </p:nvSpPr>
        <p:spPr>
          <a:xfrm>
            <a:off x="2740733" y="3702531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Rounded Rectangle 10">
            <a:extLst>
              <a:ext uri="{FF2B5EF4-FFF2-40B4-BE49-F238E27FC236}">
                <a16:creationId xmlns:a16="http://schemas.microsoft.com/office/drawing/2014/main" id="{A6335840-8F1F-4DA6-814F-AACD347B2818}"/>
              </a:ext>
            </a:extLst>
          </p:cNvPr>
          <p:cNvSpPr/>
          <p:nvPr/>
        </p:nvSpPr>
        <p:spPr>
          <a:xfrm>
            <a:off x="3355197" y="3704015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F87654E9-4CD9-4BD3-AE35-C831BB50A955}"/>
              </a:ext>
            </a:extLst>
          </p:cNvPr>
          <p:cNvSpPr/>
          <p:nvPr/>
        </p:nvSpPr>
        <p:spPr>
          <a:xfrm>
            <a:off x="7430709" y="371493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id="{B95C615E-49B8-4D2C-B760-863CCD04DEFD}"/>
              </a:ext>
            </a:extLst>
          </p:cNvPr>
          <p:cNvSpPr/>
          <p:nvPr/>
        </p:nvSpPr>
        <p:spPr>
          <a:xfrm>
            <a:off x="8094693" y="373532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16 sau">
            <a:extLst>
              <a:ext uri="{FF2B5EF4-FFF2-40B4-BE49-F238E27FC236}">
                <a16:creationId xmlns:a16="http://schemas.microsoft.com/office/drawing/2014/main" id="{C07DFB9F-1690-4E79-8157-94080D26B8FC}"/>
              </a:ext>
            </a:extLst>
          </p:cNvPr>
          <p:cNvSpPr/>
          <p:nvPr/>
        </p:nvSpPr>
        <p:spPr>
          <a:xfrm>
            <a:off x="6771741" y="373532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FCE828-FE5B-4228-84F4-38A5088F5576}"/>
              </a:ext>
            </a:extLst>
          </p:cNvPr>
          <p:cNvGrpSpPr/>
          <p:nvPr/>
        </p:nvGrpSpPr>
        <p:grpSpPr>
          <a:xfrm>
            <a:off x="6768984" y="3725317"/>
            <a:ext cx="556534" cy="523220"/>
            <a:chOff x="5431659" y="3702531"/>
            <a:chExt cx="556534" cy="523220"/>
          </a:xfrm>
        </p:grpSpPr>
        <p:sp>
          <p:nvSpPr>
            <p:cNvPr id="58" name="Rounded Rectangle 13">
              <a:extLst>
                <a:ext uri="{FF2B5EF4-FFF2-40B4-BE49-F238E27FC236}">
                  <a16:creationId xmlns:a16="http://schemas.microsoft.com/office/drawing/2014/main" id="{6950A051-1BFA-4057-B70A-8DBC70FAAC33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45E25F-456A-40DB-8176-21DB14B6E8D4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</p:grpSp>
      <p:pic>
        <p:nvPicPr>
          <p:cNvPr id="9" name="Graphic 41">
            <a:extLst>
              <a:ext uri="{FF2B5EF4-FFF2-40B4-BE49-F238E27FC236}">
                <a16:creationId xmlns:a16="http://schemas.microsoft.com/office/drawing/2014/main" id="{182AC36E-FBD6-43A0-BB55-193F3730154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685" b="97639" l="75011" r="99265">
                        <a14:foregroundMark x1="75011" y1="85067" x2="75011" y2="85067"/>
                        <a14:foregroundMark x1="98573" y1="83472" x2="98573" y2="83472"/>
                        <a14:foregroundMark x1="99265" y1="87939" x2="99265" y2="87939"/>
                        <a14:backgroundMark x1="78556" y1="86662" x2="78556" y2="86662"/>
                        <a14:backgroundMark x1="78167" y1="86152" x2="80285" y2="85960"/>
                        <a14:backgroundMark x1="87030" y1="85386" x2="90878" y2="85769"/>
                        <a14:backgroundMark x1="97968" y1="85578" x2="99351" y2="85578"/>
                        <a14:backgroundMark x1="93990" y1="89024" x2="95028" y2="92087"/>
                        <a14:backgroundMark x1="91786" y1="89534" x2="91699" y2="92278"/>
                        <a14:backgroundMark x1="85646" y1="89917" x2="85646" y2="93172"/>
                        <a14:backgroundMark x1="81582" y1="91002" x2="82188" y2="90810"/>
                        <a14:backgroundMark x1="76048" y1="89343" x2="76048" y2="93299"/>
                      </a14:backgroundRemoval>
                    </a14:imgEffect>
                  </a14:imgLayer>
                </a14:imgProps>
              </a:ext>
            </a:extLst>
          </a:blip>
          <a:srcRect l="73456" t="76473" r="-7" b="-9"/>
          <a:stretch/>
        </p:blipFill>
        <p:spPr>
          <a:xfrm>
            <a:off x="6784869" y="3979046"/>
            <a:ext cx="2453399" cy="1221702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A85087-C427-416B-95C2-C809842C760F}"/>
              </a:ext>
            </a:extLst>
          </p:cNvPr>
          <p:cNvGrpSpPr/>
          <p:nvPr/>
        </p:nvGrpSpPr>
        <p:grpSpPr>
          <a:xfrm>
            <a:off x="5431659" y="3702531"/>
            <a:ext cx="556534" cy="523220"/>
            <a:chOff x="5431659" y="3702531"/>
            <a:chExt cx="556534" cy="523220"/>
          </a:xfrm>
        </p:grpSpPr>
        <p:sp>
          <p:nvSpPr>
            <p:cNvPr id="36" name="Rounded Rectangle 13">
              <a:extLst>
                <a:ext uri="{FF2B5EF4-FFF2-40B4-BE49-F238E27FC236}">
                  <a16:creationId xmlns:a16="http://schemas.microsoft.com/office/drawing/2014/main" id="{B24E4D13-EA10-4DD3-B2AD-76555862087A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17924A-BAE3-4A86-A86A-7057B7B8DAD1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BA171A7-1E56-4B7B-90F2-6F56F29113AF}"/>
              </a:ext>
            </a:extLst>
          </p:cNvPr>
          <p:cNvSpPr txBox="1"/>
          <p:nvPr/>
        </p:nvSpPr>
        <p:spPr>
          <a:xfrm>
            <a:off x="7419411" y="3697046"/>
            <a:ext cx="55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BE2F60-ED4F-40BE-B3BE-A755D30CDAA7}"/>
              </a:ext>
            </a:extLst>
          </p:cNvPr>
          <p:cNvSpPr txBox="1"/>
          <p:nvPr/>
        </p:nvSpPr>
        <p:spPr>
          <a:xfrm>
            <a:off x="8089414" y="3719324"/>
            <a:ext cx="55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5" name="8 sau">
            <a:extLst>
              <a:ext uri="{FF2B5EF4-FFF2-40B4-BE49-F238E27FC236}">
                <a16:creationId xmlns:a16="http://schemas.microsoft.com/office/drawing/2014/main" id="{F6A65E52-359C-4CD3-BF04-3B4F97B3BBA5}"/>
              </a:ext>
            </a:extLst>
          </p:cNvPr>
          <p:cNvSpPr/>
          <p:nvPr/>
        </p:nvSpPr>
        <p:spPr>
          <a:xfrm>
            <a:off x="3983943" y="3725317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6" name="10 sau">
            <a:extLst>
              <a:ext uri="{FF2B5EF4-FFF2-40B4-BE49-F238E27FC236}">
                <a16:creationId xmlns:a16="http://schemas.microsoft.com/office/drawing/2014/main" id="{28FCDA55-1B4D-4A63-AADB-7A94D59E44D2}"/>
              </a:ext>
            </a:extLst>
          </p:cNvPr>
          <p:cNvSpPr/>
          <p:nvPr/>
        </p:nvSpPr>
        <p:spPr>
          <a:xfrm>
            <a:off x="4697458" y="3725317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7" name="14 sau">
            <a:extLst>
              <a:ext uri="{FF2B5EF4-FFF2-40B4-BE49-F238E27FC236}">
                <a16:creationId xmlns:a16="http://schemas.microsoft.com/office/drawing/2014/main" id="{C1A3EF86-B4B4-49C8-82E3-E72A2FFE0D11}"/>
              </a:ext>
            </a:extLst>
          </p:cNvPr>
          <p:cNvSpPr/>
          <p:nvPr/>
        </p:nvSpPr>
        <p:spPr>
          <a:xfrm>
            <a:off x="6101247" y="3725317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9" name="Rounded Rectangle 10">
            <a:extLst>
              <a:ext uri="{FF2B5EF4-FFF2-40B4-BE49-F238E27FC236}">
                <a16:creationId xmlns:a16="http://schemas.microsoft.com/office/drawing/2014/main" id="{8F17BC99-78FC-4D8A-8958-B0CD2C81D2C9}"/>
              </a:ext>
            </a:extLst>
          </p:cNvPr>
          <p:cNvSpPr/>
          <p:nvPr/>
        </p:nvSpPr>
        <p:spPr>
          <a:xfrm>
            <a:off x="3983943" y="3729723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709DBA-86CD-4FA0-AC5B-8F323FE9F807}"/>
              </a:ext>
            </a:extLst>
          </p:cNvPr>
          <p:cNvGrpSpPr/>
          <p:nvPr/>
        </p:nvGrpSpPr>
        <p:grpSpPr>
          <a:xfrm>
            <a:off x="4681192" y="3704015"/>
            <a:ext cx="556534" cy="523220"/>
            <a:chOff x="5431659" y="3702531"/>
            <a:chExt cx="556534" cy="523220"/>
          </a:xfrm>
        </p:grpSpPr>
        <p:sp>
          <p:nvSpPr>
            <p:cNvPr id="52" name="Rounded Rectangle 13">
              <a:extLst>
                <a:ext uri="{FF2B5EF4-FFF2-40B4-BE49-F238E27FC236}">
                  <a16:creationId xmlns:a16="http://schemas.microsoft.com/office/drawing/2014/main" id="{57D35975-21EE-4413-9FE0-4B82F5118384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CE56E0-1AD0-4B8B-96A1-45AD9FE74E82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A773E57-B8B7-4DEC-9CD6-CF58AEC5DC47}"/>
              </a:ext>
            </a:extLst>
          </p:cNvPr>
          <p:cNvGrpSpPr/>
          <p:nvPr/>
        </p:nvGrpSpPr>
        <p:grpSpPr>
          <a:xfrm>
            <a:off x="6089577" y="3709421"/>
            <a:ext cx="556534" cy="523220"/>
            <a:chOff x="5431659" y="3702531"/>
            <a:chExt cx="556534" cy="523220"/>
          </a:xfrm>
        </p:grpSpPr>
        <p:sp>
          <p:nvSpPr>
            <p:cNvPr id="55" name="Rounded Rectangle 13">
              <a:extLst>
                <a:ext uri="{FF2B5EF4-FFF2-40B4-BE49-F238E27FC236}">
                  <a16:creationId xmlns:a16="http://schemas.microsoft.com/office/drawing/2014/main" id="{ED678DFA-B159-4D4F-B40A-547C4B285B4D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7F6D09B-D4B8-40CA-9142-607941C28C62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F568A8B-6A05-49AA-8F96-A84CFD7657AD}"/>
              </a:ext>
            </a:extLst>
          </p:cNvPr>
          <p:cNvGrpSpPr/>
          <p:nvPr/>
        </p:nvGrpSpPr>
        <p:grpSpPr>
          <a:xfrm>
            <a:off x="5087415" y="360406"/>
            <a:ext cx="3942427" cy="1528868"/>
            <a:chOff x="5011766" y="-336455"/>
            <a:chExt cx="3322124" cy="152886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B1430BAA-0688-4819-97C5-C179A8F8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21AB949-867A-44D7-BD1C-1D4AF3ADD02D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CÀ RỐT</a:t>
              </a:r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64841D16-9A30-4C57-BD16-C961A8757D0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8228"/>
          <a:stretch/>
        </p:blipFill>
        <p:spPr>
          <a:xfrm>
            <a:off x="5179993" y="-156762"/>
            <a:ext cx="3819254" cy="53260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4F0156A-39A4-47D5-95F9-E4231060BC30}"/>
              </a:ext>
            </a:extLst>
          </p:cNvPr>
          <p:cNvGrpSpPr/>
          <p:nvPr/>
        </p:nvGrpSpPr>
        <p:grpSpPr>
          <a:xfrm>
            <a:off x="5807001" y="157236"/>
            <a:ext cx="2648741" cy="523220"/>
            <a:chOff x="141527" y="38381"/>
            <a:chExt cx="2648741" cy="523220"/>
          </a:xfrm>
        </p:grpSpPr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F2978F34-1659-4515-AC06-3317D2CAB84F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190E5-97EA-459B-B081-EAD2FAB9149F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1027FD0-F860-4A95-AE7E-62305D4DE55A}"/>
              </a:ext>
            </a:extLst>
          </p:cNvPr>
          <p:cNvSpPr txBox="1"/>
          <p:nvPr/>
        </p:nvSpPr>
        <p:spPr>
          <a:xfrm>
            <a:off x="5886399" y="126458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862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9253 0.83796 L 0.29253 0.8392 C 0.29253 0.83765 0.29062 0.8 0.29027 0.79846 C 0.28975 0.79506 0.28836 0.79259 0.28715 0.78951 C 0.28333 0.78086 0.28368 0.78241 0.2802 0.77531 C 0.27812 0.77068 0.27691 0.76605 0.2743 0.76235 C 0.26927 0.75525 0.26649 0.75062 0.26145 0.74568 C 0.2559 0.74012 0.24704 0.73488 0.24253 0.73086 C 0.21684 0.71018 0.23819 0.72623 0.22048 0.71543 C 0.2184 0.71389 0.21666 0.71204 0.21475 0.71111 C 0.2118 0.70957 0.20868 0.70926 0.20573 0.70802 C 0.19774 0.70525 0.19878 0.70432 0.18958 0.70401 L 0.10329 0.70339 L 0.01909 0.71111 C 0.01666 0.71142 0.01423 0.71265 0.01198 0.71389 C 0.0085 0.71574 0.0052 0.71728 0.00208 0.71944 C -0.00296 0.72315 -0.00695 0.72809 -0.01181 0.73086 C -0.0165 0.73364 -0.01771 0.73426 -0.02257 0.73796 C -0.02362 0.73889 -0.02466 0.74043 -0.0257 0.74074 C -0.02865 0.74352 -0.03368 0.7463 -0.03664 0.74815 C -0.03872 0.75093 -0.04063 0.75432 -0.04254 0.75679 C -0.04844 0.76296 -0.05417 0.76821 -0.05851 0.77685 C -0.06615 0.79105 -0.06285 0.78395 -0.06858 0.79846 C -0.07136 0.81296 -0.06737 0.7966 -0.07153 0.80648 C -0.07813 0.82315 -0.06684 0.80216 -0.07761 0.825 C -0.0783 0.82685 -0.08091 0.83302 -0.08247 0.83364 C -0.0849 0.83457 -0.08785 0.83364 -0.08976 0.83364 L -0.08976 0.83364 " pathEditMode="relative" rAng="0" ptsTypes="AAAAAAAAAAAAAAAAAAAAAAAAAAAA">
                                          <p:cBhvr>
                                            <p:cTn id="2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6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7066 0.86203 L 0.47066 0.86234 C 0.47135 0.84969 0.47257 0.83642 0.47066 0.82407 C 0.46858 0.81173 0.46754 0.79722 0.46215 0.78796 C 0.45382 0.77315 0.45035 0.76481 0.44236 0.75401 C 0.43733 0.74753 0.43316 0.73889 0.42743 0.73518 L 0.41892 0.72932 C 0.41545 0.72438 0.41233 0.71852 0.40851 0.71419 C 0.40434 0.70987 0.40017 0.70679 0.39583 0.70308 C 0.39375 0.70123 0.39132 0.69969 0.38941 0.69722 C 0.38698 0.69413 0.38472 0.69074 0.38194 0.68796 C 0.38108 0.68673 0.38004 0.68673 0.37882 0.6858 C 0.36701 0.67808 0.37396 0.68086 0.36111 0.67839 C 0.35938 0.67716 0.35747 0.67531 0.35573 0.67469 C 0.35295 0.67345 0.35017 0.67284 0.34722 0.67284 C 0.33733 0.6716 0.3276 0.67129 0.31771 0.67068 C 0.27535 0.66142 0.28646 0.66203 0.21233 0.67469 C 0.20434 0.67592 0.19688 0.68179 0.18906 0.6858 C 0.1783 0.69197 0.16771 0.70031 0.15729 0.70864 C 0.15313 0.71234 0.14896 0.71666 0.14479 0.72006 C 0.13941 0.72438 0.13333 0.72716 0.12778 0.73148 C 0.11788 0.73858 0.10816 0.7466 0.09844 0.75401 C 0.09497 0.75679 0.09115 0.75895 0.08767 0.76173 C 0.06615 0.77747 0.0934 0.75771 0.07431 0.77284 C 0.06997 0.77623 0.06146 0.7824 0.06146 0.78271 C 0.04549 0.80555 0.07031 0.77129 0.04653 0.79568 C 0.02986 0.81265 0.0474 0.79413 0.03403 0.8108 C 0.03247 0.81296 0.03038 0.8145 0.02882 0.81636 C 0.02778 0.81759 0.02674 0.81913 0.02552 0.82037 C 0.02465 0.82469 0.02344 0.82901 0.0224 0.83364 C 0.02205 0.83549 0.02153 0.83734 0.02135 0.83919 C 0.02135 0.84537 0.02135 0.85185 0.02135 0.85802 L 0.02135 0.85833 " pathEditMode="relative" rAng="0" ptsTypes="AA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31" y="-987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75 0.8645 L 0.575 0.86481 C 0.57309 0.8537 0.57222 0.84413 0.56788 0.83611 C 0.56597 0.83271 0.56354 0.83148 0.56163 0.82839 C 0.55018 0.81111 0.55243 0.80987 0.53924 0.79444 C 0.53316 0.78765 0.52726 0.78148 0.52101 0.77562 C 0.50851 0.76389 0.49584 0.75278 0.48316 0.74166 C 0.4724 0.73179 0.4559 0.71697 0.44445 0.70957 C 0.43507 0.70308 0.42552 0.69722 0.41597 0.69259 C 0.39879 0.68395 0.37465 0.67839 0.35781 0.67376 L 0.27327 0.67562 C 0.26667 0.67623 0.26025 0.67994 0.254 0.68302 C 0.23108 0.69475 0.23368 0.69753 0.21111 0.71142 C 0.20104 0.71759 0.19097 0.72345 0.18056 0.72839 C 0.17778 0.72963 0.17518 0.73117 0.1724 0.7321 C 0.16198 0.73611 0.15452 0.73673 0.14393 0.74166 C 0.10243 0.7608 0.1566 0.73981 0.12136 0.75278 C 0.0967 0.77129 0.12778 0.74938 0.09809 0.76605 C 0.09445 0.76821 0.09132 0.77191 0.08785 0.77376 C 0.08403 0.77562 0.08038 0.77592 0.07674 0.77747 C 0.07275 0.77901 0.06893 0.78086 0.06545 0.78302 C 0.05643 0.78858 0.05764 0.78981 0.04809 0.79444 C 0.0434 0.7966 0.03386 0.8 0.03386 0.80031 C 0.03247 0.80216 0.0309 0.8037 0.02986 0.80586 C 0.0283 0.80802 0.02709 0.81111 0.02552 0.81327 C 0.02413 0.81574 0.02222 0.81728 0.02049 0.81913 C 0.01823 0.83241 0.02084 0.81636 0.01754 0.84166 C 0.01702 0.84568 0.01615 0.85 0.01459 0.85308 C 0.01268 0.85648 0.01059 0.85741 0.00834 0.85864 C 0.00695 0.85926 0.00452 0.86049 0.00452 0.8608 L 0.00452 0.86049 " pathEditMode="relative" rAng="0" ptsTypes="AAAAAAAAAAAAAAAAAAAAAAAAAAAAAAA">
                                          <p:cBhvr>
                                            <p:cTn id="60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24" y="-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4323 0.85524 L 0.64323 0.85555 C 0.64237 0.84135 0.6408 0.80617 0.63785 0.79135 C 0.63091 0.75833 0.62587 0.74043 0.61528 0.7145 C 0.61025 0.70246 0.60139 0.68209 0.5941 0.67191 C 0.58108 0.6537 0.55643 0.63888 0.54514 0.63086 C 0.5323 0.6216 0.52639 0.61759 0.51198 0.61358 C 0.49219 0.60864 0.47223 0.60246 0.45244 0.60092 C 0.40643 0.59753 0.43612 0.59907 0.36389 0.59567 L 0.24254 0.59876 C 0.23507 0.59938 0.22761 0.60246 0.22014 0.60432 C 0.21372 0.60617 0.20712 0.60771 0.20105 0.60987 C 0.18351 0.61666 0.16876 0.62438 0.15191 0.63642 C 0.14132 0.64382 0.12987 0.64969 0.12014 0.66049 C 0.09601 0.68703 0.13438 0.64598 0.09237 0.68302 C 0.0882 0.68672 0.08386 0.69074 0.07952 0.69413 C 0.07709 0.6966 0.07448 0.69783 0.07223 0.7003 C 0.0658 0.70555 0.05469 0.71728 0.04983 0.72407 C 0.0481 0.72685 0.04705 0.73086 0.04549 0.73333 C 0.04393 0.73642 0.04185 0.73827 0.04011 0.74104 C 0.03646 0.74722 0.03316 0.75339 0.02952 0.75956 C 0.02813 0.76203 0.02639 0.76419 0.02518 0.76728 C 0.02414 0.76944 0.02327 0.77253 0.02205 0.775 C 0.02066 0.77685 0.0191 0.77808 0.01789 0.78024 C 0.01494 0.78518 0.0092 0.79537 0.0092 0.79567 C 0.00678 0.80802 0.00972 0.79259 0.00608 0.81388 C 0.00572 0.81604 0.00539 0.81759 0.00503 0.81975 C 0.00434 0.82222 0.00347 0.82438 0.00278 0.82685 C -0.00035 0.84907 0.00451 0.81388 0.00069 0.84753 C -0.00053 0.85987 -0.00035 0.8466 -0.00035 0.85895 L -0.00035 0.85956 " pathEditMode="relative" rAng="0" ptsTypes="AAAAAAAAAAAAAAAAAAAAAAAAAAAAAAA">
                                          <p:cBhvr>
                                            <p:cTn id="7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88" y="-127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5" grpId="0" animBg="1"/>
          <p:bldP spid="46" grpId="0" animBg="1"/>
          <p:bldP spid="47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9253 0.83796 L 0.29253 0.8392 C 0.29253 0.83765 0.29062 0.8 0.29027 0.79846 C 0.28975 0.79506 0.28836 0.79259 0.28715 0.78951 C 0.28333 0.78086 0.28368 0.78241 0.2802 0.77531 C 0.27812 0.77068 0.27691 0.76605 0.2743 0.76235 C 0.26927 0.75525 0.26649 0.75062 0.26145 0.74568 C 0.2559 0.74012 0.24704 0.73488 0.24253 0.73086 C 0.21684 0.71018 0.23819 0.72623 0.22048 0.71543 C 0.2184 0.71389 0.21666 0.71204 0.21475 0.71111 C 0.2118 0.70957 0.20868 0.70926 0.20573 0.70802 C 0.19774 0.70525 0.19878 0.70432 0.18958 0.70401 L 0.10329 0.70339 L 0.01909 0.71111 C 0.01666 0.71142 0.01423 0.71265 0.01198 0.71389 C 0.0085 0.71574 0.0052 0.71728 0.00208 0.71944 C -0.00296 0.72315 -0.00695 0.72809 -0.01181 0.73086 C -0.0165 0.73364 -0.01771 0.73426 -0.02257 0.73796 C -0.02362 0.73889 -0.02466 0.74043 -0.0257 0.74074 C -0.02865 0.74352 -0.03368 0.7463 -0.03664 0.74815 C -0.03872 0.75093 -0.04063 0.75432 -0.04254 0.75679 C -0.04844 0.76296 -0.05417 0.76821 -0.05851 0.77685 C -0.06615 0.79105 -0.06285 0.78395 -0.06858 0.79846 C -0.07136 0.81296 -0.06737 0.7966 -0.07153 0.80648 C -0.07813 0.82315 -0.06684 0.80216 -0.07761 0.825 C -0.0783 0.82685 -0.08091 0.83302 -0.08247 0.83364 C -0.0849 0.83457 -0.08785 0.83364 -0.08976 0.83364 L -0.08976 0.83364 " pathEditMode="relative" rAng="0" ptsTypes="AAAAAAAAAAAAAAAAAAAAAAAAAAAA">
                                          <p:cBhvr>
                                            <p:cTn id="2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66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47066 0.86203 L 0.47066 0.86234 C 0.47135 0.84969 0.47257 0.83642 0.47066 0.82407 C 0.46858 0.81173 0.46754 0.79722 0.46215 0.78796 C 0.45382 0.77315 0.45035 0.76481 0.44236 0.75401 C 0.43733 0.74753 0.43316 0.73889 0.42743 0.73518 L 0.41892 0.72932 C 0.41545 0.72438 0.41233 0.71852 0.40851 0.71419 C 0.40434 0.70987 0.40017 0.70679 0.39583 0.70308 C 0.39375 0.70123 0.39132 0.69969 0.38941 0.69722 C 0.38698 0.69413 0.38472 0.69074 0.38194 0.68796 C 0.38108 0.68673 0.38004 0.68673 0.37882 0.6858 C 0.36701 0.67808 0.37396 0.68086 0.36111 0.67839 C 0.35938 0.67716 0.35747 0.67531 0.35573 0.67469 C 0.35295 0.67345 0.35017 0.67284 0.34722 0.67284 C 0.33733 0.6716 0.3276 0.67129 0.31771 0.67068 C 0.27535 0.66142 0.28646 0.66203 0.21233 0.67469 C 0.20434 0.67592 0.19688 0.68179 0.18906 0.6858 C 0.1783 0.69197 0.16771 0.70031 0.15729 0.70864 C 0.15313 0.71234 0.14896 0.71666 0.14479 0.72006 C 0.13941 0.72438 0.13333 0.72716 0.12778 0.73148 C 0.11788 0.73858 0.10816 0.7466 0.09844 0.75401 C 0.09497 0.75679 0.09115 0.75895 0.08767 0.76173 C 0.06615 0.77747 0.0934 0.75771 0.07431 0.77284 C 0.06997 0.77623 0.06146 0.7824 0.06146 0.78271 C 0.04549 0.80555 0.07031 0.77129 0.04653 0.79568 C 0.02986 0.81265 0.0474 0.79413 0.03403 0.8108 C 0.03247 0.81296 0.03038 0.8145 0.02882 0.81636 C 0.02778 0.81759 0.02674 0.81913 0.02552 0.82037 C 0.02465 0.82469 0.02344 0.82901 0.0224 0.83364 C 0.02205 0.83549 0.02153 0.83734 0.02135 0.83919 C 0.02135 0.84537 0.02135 0.85185 0.02135 0.85802 L 0.02135 0.85833 " pathEditMode="relative" rAng="0" ptsTypes="AA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31" y="-987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75 0.8645 L 0.575 0.86481 C 0.57309 0.8537 0.57222 0.84413 0.56788 0.83611 C 0.56597 0.83271 0.56354 0.83148 0.56163 0.82839 C 0.55018 0.81111 0.55243 0.80987 0.53924 0.79444 C 0.53316 0.78765 0.52726 0.78148 0.52101 0.77562 C 0.50851 0.76389 0.49584 0.75278 0.48316 0.74166 C 0.4724 0.73179 0.4559 0.71697 0.44445 0.70957 C 0.43507 0.70308 0.42552 0.69722 0.41597 0.69259 C 0.39879 0.68395 0.37465 0.67839 0.35781 0.67376 L 0.27327 0.67562 C 0.26667 0.67623 0.26025 0.67994 0.254 0.68302 C 0.23108 0.69475 0.23368 0.69753 0.21111 0.71142 C 0.20104 0.71759 0.19097 0.72345 0.18056 0.72839 C 0.17778 0.72963 0.17518 0.73117 0.1724 0.7321 C 0.16198 0.73611 0.15452 0.73673 0.14393 0.74166 C 0.10243 0.7608 0.1566 0.73981 0.12136 0.75278 C 0.0967 0.77129 0.12778 0.74938 0.09809 0.76605 C 0.09445 0.76821 0.09132 0.77191 0.08785 0.77376 C 0.08403 0.77562 0.08038 0.77592 0.07674 0.77747 C 0.07275 0.77901 0.06893 0.78086 0.06545 0.78302 C 0.05643 0.78858 0.05764 0.78981 0.04809 0.79444 C 0.0434 0.7966 0.03386 0.8 0.03386 0.80031 C 0.03247 0.80216 0.0309 0.8037 0.02986 0.80586 C 0.0283 0.80802 0.02709 0.81111 0.02552 0.81327 C 0.02413 0.81574 0.02222 0.81728 0.02049 0.81913 C 0.01823 0.83241 0.02084 0.81636 0.01754 0.84166 C 0.01702 0.84568 0.01615 0.85 0.01459 0.85308 C 0.01268 0.85648 0.01059 0.85741 0.00834 0.85864 C 0.00695 0.85926 0.00452 0.86049 0.00452 0.8608 L 0.00452 0.86049 " pathEditMode="relative" rAng="0" ptsTypes="AAAAAAAAAAAAAAAAAAAAAAAAAAAAAAA">
                                          <p:cBhvr>
                                            <p:cTn id="60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524" y="-9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4323 0.85524 L 0.64323 0.85555 C 0.64237 0.84135 0.6408 0.80617 0.63785 0.79135 C 0.63091 0.75833 0.62587 0.74043 0.61528 0.7145 C 0.61025 0.70246 0.60139 0.68209 0.5941 0.67191 C 0.58108 0.6537 0.55643 0.63888 0.54514 0.63086 C 0.5323 0.6216 0.52639 0.61759 0.51198 0.61358 C 0.49219 0.60864 0.47223 0.60246 0.45244 0.60092 C 0.40643 0.59753 0.43612 0.59907 0.36389 0.59567 L 0.24254 0.59876 C 0.23507 0.59938 0.22761 0.60246 0.22014 0.60432 C 0.21372 0.60617 0.20712 0.60771 0.20105 0.60987 C 0.18351 0.61666 0.16876 0.62438 0.15191 0.63642 C 0.14132 0.64382 0.12987 0.64969 0.12014 0.66049 C 0.09601 0.68703 0.13438 0.64598 0.09237 0.68302 C 0.0882 0.68672 0.08386 0.69074 0.07952 0.69413 C 0.07709 0.6966 0.07448 0.69783 0.07223 0.7003 C 0.0658 0.70555 0.05469 0.71728 0.04983 0.72407 C 0.0481 0.72685 0.04705 0.73086 0.04549 0.73333 C 0.04393 0.73642 0.04185 0.73827 0.04011 0.74104 C 0.03646 0.74722 0.03316 0.75339 0.02952 0.75956 C 0.02813 0.76203 0.02639 0.76419 0.02518 0.76728 C 0.02414 0.76944 0.02327 0.77253 0.02205 0.775 C 0.02066 0.77685 0.0191 0.77808 0.01789 0.78024 C 0.01494 0.78518 0.0092 0.79537 0.0092 0.79567 C 0.00678 0.80802 0.00972 0.79259 0.00608 0.81388 C 0.00572 0.81604 0.00539 0.81759 0.00503 0.81975 C 0.00434 0.82222 0.00347 0.82438 0.00278 0.82685 C -0.00035 0.84907 0.00451 0.81388 0.00069 0.84753 C -0.00053 0.85987 -0.00035 0.8466 -0.00035 0.85895 L -0.00035 0.85956 " pathEditMode="relative" rAng="0" ptsTypes="AAAAAAAAAAAAAAAAAAAAAAAAAAAAAAA">
                                          <p:cBhvr>
                                            <p:cTn id="7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188" y="-127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5" grpId="0" animBg="1"/>
          <p:bldP spid="46" grpId="0" animBg="1"/>
          <p:bldP spid="47" grpId="0" animBg="1"/>
          <p:bldP spid="4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87037" y="2379649"/>
            <a:ext cx="1993613" cy="2405566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589596" y="2992221"/>
            <a:ext cx="2579569" cy="1757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5087415" y="360406"/>
            <a:ext cx="3942427" cy="1528868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5179993" y="-156762"/>
            <a:ext cx="3819254" cy="5326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D9B0E0-0A1A-46E6-BB49-4A00BAA96B8D}"/>
              </a:ext>
            </a:extLst>
          </p:cNvPr>
          <p:cNvGrpSpPr/>
          <p:nvPr/>
        </p:nvGrpSpPr>
        <p:grpSpPr>
          <a:xfrm>
            <a:off x="5807001" y="157236"/>
            <a:ext cx="2648741" cy="523220"/>
            <a:chOff x="141527" y="38381"/>
            <a:chExt cx="2648741" cy="52322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A243D9-2DE7-46AB-82B3-3892CC5191C1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C7406E-8DE4-4215-A509-AC7290B78709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7E6A1E-BA42-4A42-83A5-7E5B73403D96}"/>
              </a:ext>
            </a:extLst>
          </p:cNvPr>
          <p:cNvSpPr txBox="1"/>
          <p:nvPr/>
        </p:nvSpPr>
        <p:spPr>
          <a:xfrm>
            <a:off x="5886399" y="126458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1715583"/>
            <a:ext cx="1287722" cy="1879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39B630-35A3-4239-941A-7CB057D90890}"/>
              </a:ext>
            </a:extLst>
          </p:cNvPr>
          <p:cNvGrpSpPr/>
          <p:nvPr/>
        </p:nvGrpSpPr>
        <p:grpSpPr>
          <a:xfrm>
            <a:off x="67181" y="136982"/>
            <a:ext cx="5142310" cy="1391375"/>
            <a:chOff x="67181" y="136982"/>
            <a:chExt cx="5142310" cy="1391375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A6DC5FCA-748A-47C1-B280-D5056C0716C5}"/>
                </a:ext>
              </a:extLst>
            </p:cNvPr>
            <p:cNvSpPr/>
            <p:nvPr/>
          </p:nvSpPr>
          <p:spPr>
            <a:xfrm>
              <a:off x="67181" y="147783"/>
              <a:ext cx="5115050" cy="1380574"/>
            </a:xfrm>
            <a:prstGeom prst="wedgeRoundRectCallout">
              <a:avLst>
                <a:gd name="adj1" fmla="val -32482"/>
                <a:gd name="adj2" fmla="val 7439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386AF6-7F25-4BF6-9F7D-19388138F5D8}"/>
                </a:ext>
              </a:extLst>
            </p:cNvPr>
            <p:cNvSpPr txBox="1"/>
            <p:nvPr/>
          </p:nvSpPr>
          <p:spPr>
            <a:xfrm>
              <a:off x="97775" y="136982"/>
              <a:ext cx="51117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49" y="3239219"/>
            <a:ext cx="2196410" cy="93000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07671" y="3654026"/>
            <a:ext cx="2153203" cy="4925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71515" y="3654026"/>
            <a:ext cx="2153203" cy="49254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15796" y="3654026"/>
            <a:ext cx="2153203" cy="4925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07CD44-F1A3-467E-865C-819D5CA924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21" y="3122155"/>
            <a:ext cx="1193064" cy="10244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55" y="3122158"/>
            <a:ext cx="1193064" cy="10244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74" y="3122154"/>
            <a:ext cx="1193064" cy="10244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86" y="3102495"/>
            <a:ext cx="1193064" cy="102441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73535" y="3395135"/>
            <a:ext cx="2196410" cy="75142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14484" y="3654026"/>
            <a:ext cx="2153203" cy="4925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4149AA8-8966-45FA-AA8A-5EAF9E0E7C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87" y="3122158"/>
            <a:ext cx="1193064" cy="10244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C825A8-F45A-4615-85D2-9D3E92FA30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39" y="3122154"/>
            <a:ext cx="1193064" cy="10244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66" y="3122147"/>
            <a:ext cx="1193064" cy="1024411"/>
          </a:xfrm>
          <a:prstGeom prst="rect">
            <a:avLst/>
          </a:prstGeom>
        </p:spPr>
      </p:pic>
      <p:sp>
        <p:nvSpPr>
          <p:cNvPr id="50" name="Rounded Rectangle 16">
            <a:extLst>
              <a:ext uri="{FF2B5EF4-FFF2-40B4-BE49-F238E27FC236}">
                <a16:creationId xmlns:a16="http://schemas.microsoft.com/office/drawing/2014/main" id="{76E7700F-1C7F-4BAB-8A6E-A2E2862ED5EE}"/>
              </a:ext>
            </a:extLst>
          </p:cNvPr>
          <p:cNvSpPr/>
          <p:nvPr/>
        </p:nvSpPr>
        <p:spPr>
          <a:xfrm>
            <a:off x="3976225" y="3733293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ounded Rectangle 17">
            <a:extLst>
              <a:ext uri="{FF2B5EF4-FFF2-40B4-BE49-F238E27FC236}">
                <a16:creationId xmlns:a16="http://schemas.microsoft.com/office/drawing/2014/main" id="{1A75B21E-6534-48BA-9D85-475E6FD7548F}"/>
              </a:ext>
            </a:extLst>
          </p:cNvPr>
          <p:cNvSpPr/>
          <p:nvPr/>
        </p:nvSpPr>
        <p:spPr>
          <a:xfrm>
            <a:off x="7988943" y="3706504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4780317" y="373532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4759846" y="3717066"/>
            <a:ext cx="556534" cy="523220"/>
            <a:chOff x="5431659" y="3702531"/>
            <a:chExt cx="556534" cy="523220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41607E-54EB-44D0-B23D-7259A9E62F99}"/>
              </a:ext>
            </a:extLst>
          </p:cNvPr>
          <p:cNvGrpSpPr/>
          <p:nvPr/>
        </p:nvGrpSpPr>
        <p:grpSpPr>
          <a:xfrm>
            <a:off x="3131455" y="3715400"/>
            <a:ext cx="556534" cy="523220"/>
            <a:chOff x="5431659" y="3702531"/>
            <a:chExt cx="556534" cy="523220"/>
          </a:xfrm>
        </p:grpSpPr>
        <p:sp>
          <p:nvSpPr>
            <p:cNvPr id="57" name="Rounded Rectangle 13">
              <a:extLst>
                <a:ext uri="{FF2B5EF4-FFF2-40B4-BE49-F238E27FC236}">
                  <a16:creationId xmlns:a16="http://schemas.microsoft.com/office/drawing/2014/main" id="{BEB6F33C-4B7D-461D-9293-F7E83ECE512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6D7D07D-AEA2-44EA-9739-00C261B7B802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02DD679-908C-4B4D-B71C-2C92CD439697}"/>
              </a:ext>
            </a:extLst>
          </p:cNvPr>
          <p:cNvSpPr txBox="1"/>
          <p:nvPr/>
        </p:nvSpPr>
        <p:spPr>
          <a:xfrm>
            <a:off x="3964927" y="3715400"/>
            <a:ext cx="55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F72247-8DF2-4CEF-8881-85525145A4A7}"/>
              </a:ext>
            </a:extLst>
          </p:cNvPr>
          <p:cNvSpPr txBox="1"/>
          <p:nvPr/>
        </p:nvSpPr>
        <p:spPr>
          <a:xfrm>
            <a:off x="7983664" y="3690499"/>
            <a:ext cx="55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6385932" y="373532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5592882" y="3734799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6369666" y="3714027"/>
            <a:ext cx="556534" cy="523220"/>
            <a:chOff x="5431659" y="3702531"/>
            <a:chExt cx="556534" cy="523220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5581212" y="3718903"/>
            <a:ext cx="556534" cy="523220"/>
            <a:chOff x="5431659" y="3702531"/>
            <a:chExt cx="556534" cy="523220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sp>
        <p:nvSpPr>
          <p:cNvPr id="69" name="10 sau">
            <a:extLst>
              <a:ext uri="{FF2B5EF4-FFF2-40B4-BE49-F238E27FC236}">
                <a16:creationId xmlns:a16="http://schemas.microsoft.com/office/drawing/2014/main" id="{F10468D7-1C0C-47F1-8392-492BAA2F42EE}"/>
              </a:ext>
            </a:extLst>
          </p:cNvPr>
          <p:cNvSpPr/>
          <p:nvPr/>
        </p:nvSpPr>
        <p:spPr>
          <a:xfrm>
            <a:off x="7169863" y="3731404"/>
            <a:ext cx="541342" cy="487434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53993A7-BEF7-4B95-B136-683C1C8FF244}"/>
              </a:ext>
            </a:extLst>
          </p:cNvPr>
          <p:cNvGrpSpPr/>
          <p:nvPr/>
        </p:nvGrpSpPr>
        <p:grpSpPr>
          <a:xfrm>
            <a:off x="7153597" y="3710102"/>
            <a:ext cx="556534" cy="523220"/>
            <a:chOff x="5431659" y="3702531"/>
            <a:chExt cx="556534" cy="523220"/>
          </a:xfrm>
        </p:grpSpPr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EAC9006C-658A-4222-A1B0-309A51AE8AA0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FAD5D2-A077-458B-8793-D1BB994CAF5B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5208882" y="237630"/>
            <a:ext cx="3807189" cy="1557927"/>
            <a:chOff x="5011766" y="-365514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b="68228"/>
          <a:stretch/>
        </p:blipFill>
        <p:spPr>
          <a:xfrm>
            <a:off x="5298285" y="-178031"/>
            <a:ext cx="3688241" cy="53260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9DDA277-9CC4-4AE2-8B1C-D1EF3F5ECC4B}"/>
              </a:ext>
            </a:extLst>
          </p:cNvPr>
          <p:cNvGrpSpPr/>
          <p:nvPr/>
        </p:nvGrpSpPr>
        <p:grpSpPr>
          <a:xfrm>
            <a:off x="5898380" y="125780"/>
            <a:ext cx="2648741" cy="523220"/>
            <a:chOff x="141527" y="38381"/>
            <a:chExt cx="2648741" cy="52322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4EB8586F-9A9E-4A32-827A-AC76A58BBB4D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BEB9676-85C4-4328-B391-F2F3A952FDA2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86732DA1-26CB-4A00-BB96-07CF3BF52DFC}"/>
              </a:ext>
            </a:extLst>
          </p:cNvPr>
          <p:cNvSpPr txBox="1"/>
          <p:nvPr/>
        </p:nvSpPr>
        <p:spPr>
          <a:xfrm>
            <a:off x="5977778" y="95002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51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2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2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EC1B11-423F-43F9-98D0-0F1327893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-7" r="-7"/>
          <a:stretch/>
        </p:blipFill>
        <p:spPr>
          <a:xfrm flipH="1">
            <a:off x="1976835" y="2137251"/>
            <a:ext cx="1966345" cy="2427587"/>
          </a:xfrm>
          <a:prstGeom prst="flowChartAlternateProcess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74834CEB-1C1B-4365-92EC-0F90C7C24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36414" y="3183651"/>
            <a:ext cx="3688198" cy="15352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7D3CF81-817C-4B91-ADB9-339FD5EADE92}"/>
              </a:ext>
            </a:extLst>
          </p:cNvPr>
          <p:cNvGrpSpPr/>
          <p:nvPr/>
        </p:nvGrpSpPr>
        <p:grpSpPr>
          <a:xfrm>
            <a:off x="5066573" y="257295"/>
            <a:ext cx="3807189" cy="1557927"/>
            <a:chOff x="5011766" y="-365514"/>
            <a:chExt cx="3322124" cy="155792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F92824D-A1E3-45BE-9A96-64021F409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9FE0A-CA21-43CB-82A6-13DA4BB15B32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BÍ ĐỎ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D222A197-9BCB-456F-AC6A-63A1957479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5155976" y="-158366"/>
            <a:ext cx="3688241" cy="5326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018C10-1A3D-49C2-BFFB-224497D10375}"/>
              </a:ext>
            </a:extLst>
          </p:cNvPr>
          <p:cNvGrpSpPr/>
          <p:nvPr/>
        </p:nvGrpSpPr>
        <p:grpSpPr>
          <a:xfrm>
            <a:off x="5756071" y="145445"/>
            <a:ext cx="2648741" cy="523220"/>
            <a:chOff x="141527" y="38381"/>
            <a:chExt cx="2648741" cy="52322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B567AB0-2EDA-4378-9768-CD95985B6094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FAE6E9-5A51-4334-9A5B-4312D45B3EC5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35E8F95-6B78-4D93-A60B-CE634ED5ECAC}"/>
              </a:ext>
            </a:extLst>
          </p:cNvPr>
          <p:cNvSpPr txBox="1"/>
          <p:nvPr/>
        </p:nvSpPr>
        <p:spPr>
          <a:xfrm>
            <a:off x="5835469" y="114667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949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8EC087-E5A3-441D-BF6B-093E508FD5CE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7D66548-9B4E-4DAF-B1CC-C06C6A254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1A21BD-0FFA-4193-8A33-43AEFF0E6574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DƯA HẤU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1715583"/>
            <a:ext cx="1287722" cy="1879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39B630-35A3-4239-941A-7CB057D90890}"/>
              </a:ext>
            </a:extLst>
          </p:cNvPr>
          <p:cNvGrpSpPr/>
          <p:nvPr/>
        </p:nvGrpSpPr>
        <p:grpSpPr>
          <a:xfrm>
            <a:off x="271462" y="98099"/>
            <a:ext cx="4144896" cy="1815882"/>
            <a:chOff x="67181" y="136982"/>
            <a:chExt cx="4144896" cy="1815882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A6DC5FCA-748A-47C1-B280-D5056C0716C5}"/>
                </a:ext>
              </a:extLst>
            </p:cNvPr>
            <p:cNvSpPr/>
            <p:nvPr/>
          </p:nvSpPr>
          <p:spPr>
            <a:xfrm>
              <a:off x="67181" y="147783"/>
              <a:ext cx="4144896" cy="1380574"/>
            </a:xfrm>
            <a:prstGeom prst="wedgeRoundRectCallout">
              <a:avLst>
                <a:gd name="adj1" fmla="val -35165"/>
                <a:gd name="adj2" fmla="val 70871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386AF6-7F25-4BF6-9F7D-19388138F5D8}"/>
                </a:ext>
              </a:extLst>
            </p:cNvPr>
            <p:cNvSpPr txBox="1"/>
            <p:nvPr/>
          </p:nvSpPr>
          <p:spPr>
            <a:xfrm>
              <a:off x="97775" y="136982"/>
              <a:ext cx="41143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76" y="3199728"/>
            <a:ext cx="1973464" cy="93000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58438" y="3655580"/>
            <a:ext cx="1928997" cy="44287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81678" y="3669873"/>
            <a:ext cx="1928997" cy="44287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51800" y="3649619"/>
            <a:ext cx="1928997" cy="442879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459E9C0A-F460-4B68-92E6-F30BE9AC9F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14020" y="3211092"/>
            <a:ext cx="594293" cy="715413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5698E4F9-ABD9-4099-B5EE-0C3225E4F1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37945" y="3211091"/>
            <a:ext cx="594293" cy="715413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73BEFE3C-37AA-4276-8FA8-D9A54790ED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662804" y="3211092"/>
            <a:ext cx="594293" cy="71541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AD5DF4DF-F7DF-4B18-AD4C-FF0CEF95E3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85873" y="3215795"/>
            <a:ext cx="594293" cy="715413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09B41D03-596F-4CE5-93E8-4FAAB8F114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10732" y="3215795"/>
            <a:ext cx="594293" cy="715413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253862" y="3355644"/>
            <a:ext cx="1973464" cy="75142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802B4D1-EED7-46FC-879C-C6DFADF19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C1278AF6-1B7B-4BD0-BD06-F4C689A6DA65}"/>
              </a:ext>
            </a:extLst>
          </p:cNvPr>
          <p:cNvGrpSpPr/>
          <p:nvPr/>
        </p:nvGrpSpPr>
        <p:grpSpPr>
          <a:xfrm>
            <a:off x="5718150" y="155543"/>
            <a:ext cx="2648741" cy="523220"/>
            <a:chOff x="141527" y="38381"/>
            <a:chExt cx="2648741" cy="523220"/>
          </a:xfrm>
        </p:grpSpPr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31724A1-C3D1-4AB6-9D0B-09E9777679B2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E12845-BB13-4A8A-84C0-2C4A4C8774C8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36EFE56-05CA-4EF4-83CB-0971BC515AF8}"/>
              </a:ext>
            </a:extLst>
          </p:cNvPr>
          <p:cNvSpPr txBox="1"/>
          <p:nvPr/>
        </p:nvSpPr>
        <p:spPr>
          <a:xfrm>
            <a:off x="5797548" y="124765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15003" y="3655580"/>
            <a:ext cx="1928997" cy="442879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86A1E43F-A518-4230-A3CB-9A2B0CEF8E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46999" y="3691508"/>
            <a:ext cx="1928997" cy="44287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7B13AB6F-EC4F-47B8-AB7A-3A2938FFD8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159516" y="3215795"/>
            <a:ext cx="594293" cy="715413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9985030-BA1C-4D87-A856-1DB57F52F3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34657" y="3215795"/>
            <a:ext cx="594293" cy="715413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5CF95DC0-A617-4C58-A90F-18FF4188AD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89161" y="3211091"/>
            <a:ext cx="594293" cy="71541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D64916B-E2DA-4782-BCBE-13843C5038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70015" y="3221796"/>
            <a:ext cx="594293" cy="715413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ADD215D5-2409-4D9A-B8BA-B58C01D489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45155" y="3221795"/>
            <a:ext cx="594293" cy="715413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5084122" y="3682787"/>
            <a:ext cx="541342" cy="48743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5063651" y="3664524"/>
            <a:ext cx="556534" cy="523220"/>
            <a:chOff x="5431659" y="3702531"/>
            <a:chExt cx="556534" cy="523220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41607E-54EB-44D0-B23D-7259A9E62F99}"/>
              </a:ext>
            </a:extLst>
          </p:cNvPr>
          <p:cNvGrpSpPr/>
          <p:nvPr/>
        </p:nvGrpSpPr>
        <p:grpSpPr>
          <a:xfrm>
            <a:off x="8197275" y="3645113"/>
            <a:ext cx="556534" cy="523220"/>
            <a:chOff x="5431659" y="3702531"/>
            <a:chExt cx="556534" cy="523220"/>
          </a:xfrm>
        </p:grpSpPr>
        <p:sp>
          <p:nvSpPr>
            <p:cNvPr id="57" name="Rounded Rectangle 13">
              <a:extLst>
                <a:ext uri="{FF2B5EF4-FFF2-40B4-BE49-F238E27FC236}">
                  <a16:creationId xmlns:a16="http://schemas.microsoft.com/office/drawing/2014/main" id="{BEB6F33C-4B7D-461D-9293-F7E83ECE512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6D7D07D-AEA2-44EA-9739-00C261B7B802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ED95F-8D88-4A35-9D36-E8609BF62375}"/>
              </a:ext>
            </a:extLst>
          </p:cNvPr>
          <p:cNvGrpSpPr/>
          <p:nvPr/>
        </p:nvGrpSpPr>
        <p:grpSpPr>
          <a:xfrm>
            <a:off x="2546877" y="3664894"/>
            <a:ext cx="556534" cy="523220"/>
            <a:chOff x="7651895" y="5429728"/>
            <a:chExt cx="556534" cy="523220"/>
          </a:xfrm>
        </p:grpSpPr>
        <p:sp>
          <p:nvSpPr>
            <p:cNvPr id="51" name="Rounded Rectangle 17">
              <a:extLst>
                <a:ext uri="{FF2B5EF4-FFF2-40B4-BE49-F238E27FC236}">
                  <a16:creationId xmlns:a16="http://schemas.microsoft.com/office/drawing/2014/main" id="{1A75B21E-6534-48BA-9D85-475E6FD7548F}"/>
                </a:ext>
              </a:extLst>
            </p:cNvPr>
            <p:cNvSpPr/>
            <p:nvPr/>
          </p:nvSpPr>
          <p:spPr>
            <a:xfrm>
              <a:off x="7657174" y="5445733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8F72247-8DF2-4CEF-8881-85525145A4A7}"/>
                </a:ext>
              </a:extLst>
            </p:cNvPr>
            <p:cNvSpPr txBox="1"/>
            <p:nvPr/>
          </p:nvSpPr>
          <p:spPr>
            <a:xfrm>
              <a:off x="7651895" y="5429728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6371899" y="3682787"/>
            <a:ext cx="541342" cy="48743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4430000" y="3693491"/>
            <a:ext cx="541342" cy="48743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6355633" y="3661485"/>
            <a:ext cx="556534" cy="523220"/>
            <a:chOff x="5431659" y="3702531"/>
            <a:chExt cx="556534" cy="523220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4418330" y="3677595"/>
            <a:ext cx="556534" cy="523220"/>
            <a:chOff x="5431659" y="3702531"/>
            <a:chExt cx="556534" cy="523220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sp>
        <p:nvSpPr>
          <p:cNvPr id="69" name="10 sau">
            <a:extLst>
              <a:ext uri="{FF2B5EF4-FFF2-40B4-BE49-F238E27FC236}">
                <a16:creationId xmlns:a16="http://schemas.microsoft.com/office/drawing/2014/main" id="{F10468D7-1C0C-47F1-8392-492BAA2F42EE}"/>
              </a:ext>
            </a:extLst>
          </p:cNvPr>
          <p:cNvSpPr/>
          <p:nvPr/>
        </p:nvSpPr>
        <p:spPr>
          <a:xfrm>
            <a:off x="6988809" y="3670823"/>
            <a:ext cx="541342" cy="48743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53993A7-BEF7-4B95-B136-683C1C8FF244}"/>
              </a:ext>
            </a:extLst>
          </p:cNvPr>
          <p:cNvGrpSpPr/>
          <p:nvPr/>
        </p:nvGrpSpPr>
        <p:grpSpPr>
          <a:xfrm>
            <a:off x="6972543" y="3649521"/>
            <a:ext cx="556534" cy="523220"/>
            <a:chOff x="5431659" y="3702531"/>
            <a:chExt cx="556534" cy="523220"/>
          </a:xfrm>
        </p:grpSpPr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EAC9006C-658A-4222-A1B0-309A51AE8AA0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FAD5D2-A077-458B-8793-D1BB994CAF5B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F0E36C-53F5-47BB-B87D-558D7569A8A7}"/>
              </a:ext>
            </a:extLst>
          </p:cNvPr>
          <p:cNvGrpSpPr/>
          <p:nvPr/>
        </p:nvGrpSpPr>
        <p:grpSpPr>
          <a:xfrm>
            <a:off x="7574224" y="3638102"/>
            <a:ext cx="556534" cy="523220"/>
            <a:chOff x="5431659" y="3702531"/>
            <a:chExt cx="556534" cy="523220"/>
          </a:xfrm>
        </p:grpSpPr>
        <p:sp>
          <p:nvSpPr>
            <p:cNvPr id="94" name="Rounded Rectangle 13">
              <a:extLst>
                <a:ext uri="{FF2B5EF4-FFF2-40B4-BE49-F238E27FC236}">
                  <a16:creationId xmlns:a16="http://schemas.microsoft.com/office/drawing/2014/main" id="{9E10EF35-A151-4B37-B7EC-4FD0AA9D8F3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50C78D8-5976-4D62-91ED-0AA7012ADEA5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A3D4A40-CEF6-4E02-910A-1B1A44D8EC38}"/>
              </a:ext>
            </a:extLst>
          </p:cNvPr>
          <p:cNvGrpSpPr/>
          <p:nvPr/>
        </p:nvGrpSpPr>
        <p:grpSpPr>
          <a:xfrm>
            <a:off x="3787787" y="3669890"/>
            <a:ext cx="556534" cy="523220"/>
            <a:chOff x="5431659" y="3702531"/>
            <a:chExt cx="556534" cy="523220"/>
          </a:xfrm>
        </p:grpSpPr>
        <p:sp>
          <p:nvSpPr>
            <p:cNvPr id="97" name="Rounded Rectangle 13">
              <a:extLst>
                <a:ext uri="{FF2B5EF4-FFF2-40B4-BE49-F238E27FC236}">
                  <a16:creationId xmlns:a16="http://schemas.microsoft.com/office/drawing/2014/main" id="{BB5E2E15-EBB9-4D9E-B136-4C05E9EB8173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422FEAA-B255-4E35-B0B6-32E9032EB5F2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A21D4B5-DF6C-4A56-A6B8-33EEFA78EE8C}"/>
              </a:ext>
            </a:extLst>
          </p:cNvPr>
          <p:cNvGrpSpPr/>
          <p:nvPr/>
        </p:nvGrpSpPr>
        <p:grpSpPr>
          <a:xfrm>
            <a:off x="3157152" y="3671849"/>
            <a:ext cx="556534" cy="523220"/>
            <a:chOff x="5431659" y="3702531"/>
            <a:chExt cx="556534" cy="523220"/>
          </a:xfrm>
        </p:grpSpPr>
        <p:sp>
          <p:nvSpPr>
            <p:cNvPr id="100" name="Rounded Rectangle 13">
              <a:extLst>
                <a:ext uri="{FF2B5EF4-FFF2-40B4-BE49-F238E27FC236}">
                  <a16:creationId xmlns:a16="http://schemas.microsoft.com/office/drawing/2014/main" id="{BCF681D4-38A8-48A7-B118-071CF7965F7D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FF49F0E-2CF5-4108-8D53-137200D4FE3D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</p:grpSp>
      <p:sp>
        <p:nvSpPr>
          <p:cNvPr id="102" name="16 sau">
            <a:extLst>
              <a:ext uri="{FF2B5EF4-FFF2-40B4-BE49-F238E27FC236}">
                <a16:creationId xmlns:a16="http://schemas.microsoft.com/office/drawing/2014/main" id="{C7DA9DBA-D3E9-4659-9965-52E593F61664}"/>
              </a:ext>
            </a:extLst>
          </p:cNvPr>
          <p:cNvSpPr/>
          <p:nvPr/>
        </p:nvSpPr>
        <p:spPr>
          <a:xfrm>
            <a:off x="5721759" y="3668556"/>
            <a:ext cx="541342" cy="487434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AE15D19-7085-41E3-8320-36EC92F5A9E1}"/>
              </a:ext>
            </a:extLst>
          </p:cNvPr>
          <p:cNvGrpSpPr/>
          <p:nvPr/>
        </p:nvGrpSpPr>
        <p:grpSpPr>
          <a:xfrm>
            <a:off x="5701288" y="3650293"/>
            <a:ext cx="556534" cy="523220"/>
            <a:chOff x="5431659" y="3702531"/>
            <a:chExt cx="556534" cy="523220"/>
          </a:xfrm>
        </p:grpSpPr>
        <p:sp>
          <p:nvSpPr>
            <p:cNvPr id="104" name="Rounded Rectangle 13">
              <a:extLst>
                <a:ext uri="{FF2B5EF4-FFF2-40B4-BE49-F238E27FC236}">
                  <a16:creationId xmlns:a16="http://schemas.microsoft.com/office/drawing/2014/main" id="{315BC393-3FE3-4129-AB88-E1B2ADBEE8BA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EA11795-C615-42C2-96C4-D840149E7E06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7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2.83951E-6 L -0.00017 0.00031 C 0.0007 -0.01513 0.00174 -0.02809 -0.00017 -0.04352 C -0.00277 -0.06266 -0.00746 -0.07068 -0.01441 -0.08519 C -0.01701 -0.09074 -0.02187 -0.09908 -0.02552 -0.1034 C -0.02864 -0.10741 -0.03229 -0.11081 -0.03541 -0.1142 C -0.03888 -0.1176 -0.04201 -0.12068 -0.04548 -0.12346 C -0.04947 -0.12624 -0.05364 -0.12778 -0.05781 -0.13056 C -0.06111 -0.13334 -0.06441 -0.13704 -0.0677 -0.13982 C -0.07586 -0.14599 -0.09843 -0.1605 -0.10399 -0.16142 C -0.11024 -0.16266 -0.11614 -0.16358 -0.12222 -0.16513 C -0.12708 -0.16636 -0.13159 -0.16945 -0.13628 -0.17068 C -0.14288 -0.17223 -0.15642 -0.17408 -0.15642 -0.17377 L -0.25625 -0.17068 C -0.26441 -0.17006 -0.2809 -0.16235 -0.2875 -0.15803 C -0.29375 -0.15371 -0.29982 -0.14877 -0.30572 -0.14321 C -0.34114 -0.11142 -0.32309 -0.12253 -0.33697 -0.1142 C -0.34982 -0.09445 -0.34288 -0.10432 -0.36423 -0.07809 C -0.36701 -0.07439 -0.37013 -0.07037 -0.37326 -0.06698 C -0.37743 -0.06266 -0.38472 -0.05587 -0.38941 -0.04877 C -0.39079 -0.04661 -0.39201 -0.04414 -0.3934 -0.04167 C -0.39513 -0.03827 -0.3967 -0.03426 -0.39843 -0.03087 C -0.41007 -0.0071 -0.39079 -0.05 -0.41024 -0.0071 C -0.41163 -0.00432 -0.41493 0.00555 -0.41562 0.0074 C -0.41649 0.00987 -0.41822 0.01481 -0.41822 0.01512 L -0.41822 0.01481 " pathEditMode="relative" rAng="0" ptsTypes="AAAAAAAAAAAAAAAAAAAAAAAAAA">
                                          <p:cBhvr>
                                            <p:cTn id="2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51" y="-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7 -0.01019 L 0.00017 -0.01019 C -0.00157 -0.02716 -0.00209 -0.04445 -0.00504 -0.06111 C -0.0066 -0.07037 -0.01007 -0.0784 -0.0132 -0.08642 C -0.01615 -0.09414 -0.01945 -0.10185 -0.02344 -0.10803 C -0.02865 -0.11667 -0.03455 -0.12377 -0.0408 -0.12994 C -0.04445 -0.13364 -0.04809 -0.13735 -0.05191 -0.14074 C -0.05608 -0.14445 -0.06493 -0.14877 -0.06823 -0.15 C -0.0724 -0.15124 -0.07639 -0.15124 -0.08056 -0.15185 C -0.09393 -0.15648 -0.075 -0.15031 -0.10191 -0.15525 C -0.1092 -0.15679 -0.11632 -0.15895 -0.12344 -0.16081 C -0.12552 -0.16204 -0.12743 -0.16389 -0.12952 -0.16451 C -0.13316 -0.16574 -0.13698 -0.16543 -0.1408 -0.16636 C -0.14375 -0.16667 -0.14688 -0.1676 -0.15 -0.1679 L -0.31025 -0.16636 C -0.31268 -0.16605 -0.31424 -0.16111 -0.31632 -0.15895 C -0.32674 -0.14846 -0.33941 -0.14321 -0.34792 -0.12809 C -0.35452 -0.11636 -0.35782 -0.10988 -0.36632 -0.09908 C -0.36875 -0.09599 -0.37118 -0.09321 -0.37344 -0.09013 C -0.37552 -0.08704 -0.37743 -0.08364 -0.37952 -0.08087 C -0.38143 -0.07871 -0.38386 -0.07778 -0.38577 -0.07562 C -0.38854 -0.07192 -0.39115 -0.06698 -0.39393 -0.06266 C -0.39913 -0.05494 -0.39723 -0.05988 -0.40209 -0.05 C -0.41198 -0.03025 -0.40122 -0.04969 -0.4092 -0.0355 C -0.41129 -0.02068 -0.40955 -0.02994 -0.41736 -0.00834 C -0.41945 -0.00216 -0.41962 -0.00278 -0.42136 0.00432 C -0.42188 0.00617 -0.42223 0.00802 -0.4224 0.00987 C -0.42257 0.01111 -0.4224 0.01234 -0.4224 0.01358 L -0.4224 0.01358 " pathEditMode="relative" ptsTypes="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8 -0.02284 L -0.00018 -0.02253 C 0.00052 -0.02871 0.00225 -0.03395 0.00225 -0.0392 C 0.00225 -0.04537 -0.00365 -0.05432 -0.00539 -0.05834 C -0.01632 -0.08457 -0.01598 -0.0926 -0.03855 -0.11389 C -0.04219 -0.1176 -0.04584 -0.1213 -0.04966 -0.12469 C -0.05955 -0.13364 -0.07084 -0.14321 -0.08195 -0.14908 C -0.0882 -0.15278 -0.09532 -0.15432 -0.10139 -0.15864 C -0.11945 -0.17161 -0.1191 -0.17192 -0.14584 -0.18303 C -0.15486 -0.18642 -0.16389 -0.18858 -0.17292 -0.19105 C -0.179 -0.1929 -0.18525 -0.1963 -0.19167 -0.19661 L -0.2132 -0.19753 L -0.39931 -0.19661 C -0.40868 -0.19599 -0.41667 -0.1892 -0.42535 -0.18581 C -0.44809 -0.17624 -0.42761 -0.1855 -0.45018 -0.17223 C -0.4533 -0.17037 -0.45643 -0.16914 -0.45955 -0.16667 C -0.46927 -0.15988 -0.47882 -0.15247 -0.48855 -0.14506 C -0.50261 -0.13426 -0.4941 -0.1392 -0.50695 -0.13272 C -0.51007 -0.12963 -0.51407 -0.12593 -0.51754 -0.12346 C -0.51858 -0.12253 -0.51962 -0.12223 -0.52066 -0.12192 C -0.52726 -0.11636 -0.52292 -0.12068 -0.53282 -0.10741 L -0.53611 -0.10309 C -0.53716 -0.10155 -0.53855 -0.10062 -0.53924 -0.09908 C -0.54202 -0.09136 -0.54011 -0.09506 -0.54532 -0.08827 C -0.54844 -0.07593 -0.54323 -0.09537 -0.54931 -0.07871 C -0.55 -0.07716 -0.54983 -0.07469 -0.55035 -0.07315 C -0.55122 -0.0713 -0.55296 -0.07006 -0.55348 -0.0676 C -0.55434 -0.06513 -0.55348 -0.06266 -0.55348 -0.05988 L -0.55348 -0.05957 " pathEditMode="relative" rAng="0" ptsTypes="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569" y="-87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3 -0.01265 L -0.00053 -0.01265 C 0.00468 -0.05092 0.00763 -0.05154 0.00034 -0.09259 C -0.00296 -0.11234 -0.0132 -0.12191 -0.02205 -0.1324 C -0.02934 -0.14135 -0.03664 -0.15061 -0.04445 -0.15802 C -0.05261 -0.16574 -0.06129 -0.17191 -0.06997 -0.17777 C -0.08212 -0.18611 -0.10209 -0.1929 -0.11389 -0.19598 C -0.12136 -0.19784 -0.12882 -0.19845 -0.13629 -0.19969 C -0.14167 -0.20154 -0.14723 -0.2037 -0.15261 -0.20494 C -0.17344 -0.21049 -0.20053 -0.21543 -0.22101 -0.21944 L -0.34549 -0.2179 C -0.34914 -0.21759 -0.35226 -0.21265 -0.35573 -0.21049 C -0.36476 -0.20524 -0.37414 -0.20154 -0.38334 -0.19598 C -0.38733 -0.19352 -0.39167 -0.19228 -0.39549 -0.18889 C -0.40053 -0.18426 -0.40487 -0.17747 -0.40973 -0.17253 C -0.41511 -0.16697 -0.41945 -0.16234 -0.425 -0.15802 C -0.42778 -0.15586 -0.43039 -0.1537 -0.43334 -0.15247 C -0.43629 -0.15123 -0.43941 -0.15123 -0.44237 -0.15061 C -0.44827 -0.14815 -0.454 -0.14537 -0.45973 -0.14352 C -0.4625 -0.14259 -0.46528 -0.14259 -0.46789 -0.14166 C -0.47344 -0.1395 -0.48421 -0.13426 -0.48421 -0.13426 C -0.48698 -0.13179 -0.48976 -0.12963 -0.49237 -0.12716 C -0.4941 -0.12531 -0.49584 -0.12345 -0.49757 -0.1216 C -0.50018 -0.11913 -0.50296 -0.11697 -0.50573 -0.1145 C -0.50816 -0.11203 -0.51059 -0.10956 -0.51285 -0.1071 C -0.51494 -0.10494 -0.51684 -0.10185 -0.51893 -0.1 C -0.52049 -0.09845 -0.5224 -0.09753 -0.52414 -0.09629 C -0.52622 -0.09259 -0.52865 -0.08796 -0.53125 -0.08549 C -0.53316 -0.08364 -0.53525 -0.08302 -0.53733 -0.08179 C -0.54167 -0.07407 -0.53698 -0.08179 -0.54549 -0.07098 C -0.55105 -0.06358 -0.55053 -0.06728 -0.55053 -0.05987 L -0.55053 -0.05987 " pathEditMode="relative" ptsTypes="AAAAAAAAAAAAAAAAAAAAAAAAAAAAAAAA">
                                          <p:cBhvr>
                                            <p:cTn id="59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3 -0.00895 L 0.00053 -0.00895 C -0.00225 -0.03086 -0.0026 -0.04135 -0.00868 -0.06173 C -0.01527 -0.08302 -0.02031 -0.08889 -0.02916 -0.1071 C -0.04288 -0.1358 -0.04062 -0.13642 -0.05677 -0.15956 C -0.06458 -0.17098 -0.07187 -0.18456 -0.08125 -0.19228 C -0.09409 -0.20277 -0.09895 -0.20802 -0.11388 -0.21419 C -0.13385 -0.22222 -0.14062 -0.22068 -0.15972 -0.225 C -0.20347 -0.23456 -0.15399 -0.22716 -0.20868 -0.23395 L -0.24131 -0.24321 C -0.25347 -0.2466 -0.27986 -0.25555 -0.29131 -0.25771 C -0.29913 -0.25895 -0.30694 -0.25895 -0.31475 -0.25926 C -0.35694 -0.25833 -0.3993 -0.25926 -0.44131 -0.25586 C -0.45451 -0.25463 -0.46996 -0.24815 -0.48316 -0.24135 C -0.48767 -0.23889 -0.49201 -0.23611 -0.49652 -0.23395 C -0.50017 -0.2324 -0.50399 -0.2324 -0.50763 -0.23024 C -0.51562 -0.22623 -0.52309 -0.21913 -0.53107 -0.21574 C -0.53697 -0.21358 -0.5427 -0.21142 -0.54843 -0.20864 C -0.58576 -0.19043 -0.55954 -0.20031 -0.58211 -0.19228 C -0.59687 -0.17777 -0.58941 -0.18549 -0.60868 -0.16327 C -0.62118 -0.14876 -0.61006 -0.16265 -0.61788 -0.15061 C -0.61909 -0.14876 -0.62083 -0.14753 -0.62187 -0.14506 C -0.625 -0.13889 -0.62743 -0.13179 -0.63003 -0.12531 C -0.63107 -0.12284 -0.63211 -0.12037 -0.63316 -0.1179 C -0.63611 -0.11111 -0.63975 -0.10432 -0.64131 -0.09629 C -0.64184 -0.09321 -0.64131 -0.09012 -0.64131 -0.08703 L -0.64131 -0.08703 " pathEditMode="relative" ptsTypes="AAAAAAAAAAAAAAAAAAAAAAAAAAA">
                                          <p:cBhvr>
                                            <p:cTn id="7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  <p:bldP spid="10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2.83951E-6 L -0.00017 0.00031 C 0.0007 -0.01513 0.00174 -0.02809 -0.00017 -0.04352 C -0.00277 -0.06266 -0.00746 -0.07068 -0.01441 -0.08519 C -0.01701 -0.09074 -0.02187 -0.09908 -0.02552 -0.1034 C -0.02864 -0.10741 -0.03229 -0.11081 -0.03541 -0.1142 C -0.03888 -0.1176 -0.04201 -0.12068 -0.04548 -0.12346 C -0.04947 -0.12624 -0.05364 -0.12778 -0.05781 -0.13056 C -0.06111 -0.13334 -0.06441 -0.13704 -0.0677 -0.13982 C -0.07586 -0.14599 -0.09843 -0.1605 -0.10399 -0.16142 C -0.11024 -0.16266 -0.11614 -0.16358 -0.12222 -0.16513 C -0.12708 -0.16636 -0.13159 -0.16945 -0.13628 -0.17068 C -0.14288 -0.17223 -0.15642 -0.17408 -0.15642 -0.17377 L -0.25625 -0.17068 C -0.26441 -0.17006 -0.2809 -0.16235 -0.2875 -0.15803 C -0.29375 -0.15371 -0.29982 -0.14877 -0.30572 -0.14321 C -0.34114 -0.11142 -0.32309 -0.12253 -0.33697 -0.1142 C -0.34982 -0.09445 -0.34288 -0.10432 -0.36423 -0.07809 C -0.36701 -0.07439 -0.37013 -0.07037 -0.37326 -0.06698 C -0.37743 -0.06266 -0.38472 -0.05587 -0.38941 -0.04877 C -0.39079 -0.04661 -0.39201 -0.04414 -0.3934 -0.04167 C -0.39513 -0.03827 -0.3967 -0.03426 -0.39843 -0.03087 C -0.41007 -0.0071 -0.39079 -0.05 -0.41024 -0.0071 C -0.41163 -0.00432 -0.41493 0.00555 -0.41562 0.0074 C -0.41649 0.00987 -0.41822 0.01481 -0.41822 0.01512 L -0.41822 0.01481 " pathEditMode="relative" rAng="0" ptsTypes="AAAAAAAAAAAAAAAAAAAAAAAAAA">
                                          <p:cBhvr>
                                            <p:cTn id="2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851" y="-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7 -0.01019 L 0.00017 -0.01019 C -0.00157 -0.02716 -0.00209 -0.04445 -0.00504 -0.06111 C -0.0066 -0.07037 -0.01007 -0.0784 -0.0132 -0.08642 C -0.01615 -0.09414 -0.01945 -0.10185 -0.02344 -0.10803 C -0.02865 -0.11667 -0.03455 -0.12377 -0.0408 -0.12994 C -0.04445 -0.13364 -0.04809 -0.13735 -0.05191 -0.14074 C -0.05608 -0.14445 -0.06493 -0.14877 -0.06823 -0.15 C -0.0724 -0.15124 -0.07639 -0.15124 -0.08056 -0.15185 C -0.09393 -0.15648 -0.075 -0.15031 -0.10191 -0.15525 C -0.1092 -0.15679 -0.11632 -0.15895 -0.12344 -0.16081 C -0.12552 -0.16204 -0.12743 -0.16389 -0.12952 -0.16451 C -0.13316 -0.16574 -0.13698 -0.16543 -0.1408 -0.16636 C -0.14375 -0.16667 -0.14688 -0.1676 -0.15 -0.1679 L -0.31025 -0.16636 C -0.31268 -0.16605 -0.31424 -0.16111 -0.31632 -0.15895 C -0.32674 -0.14846 -0.33941 -0.14321 -0.34792 -0.12809 C -0.35452 -0.11636 -0.35782 -0.10988 -0.36632 -0.09908 C -0.36875 -0.09599 -0.37118 -0.09321 -0.37344 -0.09013 C -0.37552 -0.08704 -0.37743 -0.08364 -0.37952 -0.08087 C -0.38143 -0.07871 -0.38386 -0.07778 -0.38577 -0.07562 C -0.38854 -0.07192 -0.39115 -0.06698 -0.39393 -0.06266 C -0.39913 -0.05494 -0.39723 -0.05988 -0.40209 -0.05 C -0.41198 -0.03025 -0.40122 -0.04969 -0.4092 -0.0355 C -0.41129 -0.02068 -0.40955 -0.02994 -0.41736 -0.00834 C -0.41945 -0.00216 -0.41962 -0.00278 -0.42136 0.00432 C -0.42188 0.00617 -0.42223 0.00802 -0.4224 0.00987 C -0.42257 0.01111 -0.4224 0.01234 -0.4224 0.01358 L -0.4224 0.01358 " pathEditMode="relative" ptsTypes="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8 -0.02284 L -0.00018 -0.02253 C 0.00052 -0.02871 0.00225 -0.03395 0.00225 -0.0392 C 0.00225 -0.04537 -0.00365 -0.05432 -0.00539 -0.05834 C -0.01632 -0.08457 -0.01598 -0.0926 -0.03855 -0.11389 C -0.04219 -0.1176 -0.04584 -0.1213 -0.04966 -0.12469 C -0.05955 -0.13364 -0.07084 -0.14321 -0.08195 -0.14908 C -0.0882 -0.15278 -0.09532 -0.15432 -0.10139 -0.15864 C -0.11945 -0.17161 -0.1191 -0.17192 -0.14584 -0.18303 C -0.15486 -0.18642 -0.16389 -0.18858 -0.17292 -0.19105 C -0.179 -0.1929 -0.18525 -0.1963 -0.19167 -0.19661 L -0.2132 -0.19753 L -0.39931 -0.19661 C -0.40868 -0.19599 -0.41667 -0.1892 -0.42535 -0.18581 C -0.44809 -0.17624 -0.42761 -0.1855 -0.45018 -0.17223 C -0.4533 -0.17037 -0.45643 -0.16914 -0.45955 -0.16667 C -0.46927 -0.15988 -0.47882 -0.15247 -0.48855 -0.14506 C -0.50261 -0.13426 -0.4941 -0.1392 -0.50695 -0.13272 C -0.51007 -0.12963 -0.51407 -0.12593 -0.51754 -0.12346 C -0.51858 -0.12253 -0.51962 -0.12223 -0.52066 -0.12192 C -0.52726 -0.11636 -0.52292 -0.12068 -0.53282 -0.10741 L -0.53611 -0.10309 C -0.53716 -0.10155 -0.53855 -0.10062 -0.53924 -0.09908 C -0.54202 -0.09136 -0.54011 -0.09506 -0.54532 -0.08827 C -0.54844 -0.07593 -0.54323 -0.09537 -0.54931 -0.07871 C -0.55 -0.07716 -0.54983 -0.07469 -0.55035 -0.07315 C -0.55122 -0.0713 -0.55296 -0.07006 -0.55348 -0.0676 C -0.55434 -0.06513 -0.55348 -0.06266 -0.55348 -0.05988 L -0.55348 -0.05957 " pathEditMode="relative" rAng="0" ptsTypes="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569" y="-87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3 -0.01265 L -0.00053 -0.01265 C 0.00468 -0.05092 0.00763 -0.05154 0.00034 -0.09259 C -0.00296 -0.11234 -0.0132 -0.12191 -0.02205 -0.1324 C -0.02934 -0.14135 -0.03664 -0.15061 -0.04445 -0.15802 C -0.05261 -0.16574 -0.06129 -0.17191 -0.06997 -0.17777 C -0.08212 -0.18611 -0.10209 -0.1929 -0.11389 -0.19598 C -0.12136 -0.19784 -0.12882 -0.19845 -0.13629 -0.19969 C -0.14167 -0.20154 -0.14723 -0.2037 -0.15261 -0.20494 C -0.17344 -0.21049 -0.20053 -0.21543 -0.22101 -0.21944 L -0.34549 -0.2179 C -0.34914 -0.21759 -0.35226 -0.21265 -0.35573 -0.21049 C -0.36476 -0.20524 -0.37414 -0.20154 -0.38334 -0.19598 C -0.38733 -0.19352 -0.39167 -0.19228 -0.39549 -0.18889 C -0.40053 -0.18426 -0.40487 -0.17747 -0.40973 -0.17253 C -0.41511 -0.16697 -0.41945 -0.16234 -0.425 -0.15802 C -0.42778 -0.15586 -0.43039 -0.1537 -0.43334 -0.15247 C -0.43629 -0.15123 -0.43941 -0.15123 -0.44237 -0.15061 C -0.44827 -0.14815 -0.454 -0.14537 -0.45973 -0.14352 C -0.4625 -0.14259 -0.46528 -0.14259 -0.46789 -0.14166 C -0.47344 -0.1395 -0.48421 -0.13426 -0.48421 -0.13426 C -0.48698 -0.13179 -0.48976 -0.12963 -0.49237 -0.12716 C -0.4941 -0.12531 -0.49584 -0.12345 -0.49757 -0.1216 C -0.50018 -0.11913 -0.50296 -0.11697 -0.50573 -0.1145 C -0.50816 -0.11203 -0.51059 -0.10956 -0.51285 -0.1071 C -0.51494 -0.10494 -0.51684 -0.10185 -0.51893 -0.1 C -0.52049 -0.09845 -0.5224 -0.09753 -0.52414 -0.09629 C -0.52622 -0.09259 -0.52865 -0.08796 -0.53125 -0.08549 C -0.53316 -0.08364 -0.53525 -0.08302 -0.53733 -0.08179 C -0.54167 -0.07407 -0.53698 -0.08179 -0.54549 -0.07098 C -0.55105 -0.06358 -0.55053 -0.06728 -0.55053 -0.05987 L -0.55053 -0.05987 " pathEditMode="relative" ptsTypes="AAAAAAAAAAAAAAAAAAAAAAAAAAAAAAAA">
                                          <p:cBhvr>
                                            <p:cTn id="59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3 -0.00895 L 0.00053 -0.00895 C -0.00225 -0.03086 -0.0026 -0.04135 -0.00868 -0.06173 C -0.01527 -0.08302 -0.02031 -0.08889 -0.02916 -0.1071 C -0.04288 -0.1358 -0.04062 -0.13642 -0.05677 -0.15956 C -0.06458 -0.17098 -0.07187 -0.18456 -0.08125 -0.19228 C -0.09409 -0.20277 -0.09895 -0.20802 -0.11388 -0.21419 C -0.13385 -0.22222 -0.14062 -0.22068 -0.15972 -0.225 C -0.20347 -0.23456 -0.15399 -0.22716 -0.20868 -0.23395 L -0.24131 -0.24321 C -0.25347 -0.2466 -0.27986 -0.25555 -0.29131 -0.25771 C -0.29913 -0.25895 -0.30694 -0.25895 -0.31475 -0.25926 C -0.35694 -0.25833 -0.3993 -0.25926 -0.44131 -0.25586 C -0.45451 -0.25463 -0.46996 -0.24815 -0.48316 -0.24135 C -0.48767 -0.23889 -0.49201 -0.23611 -0.49652 -0.23395 C -0.50017 -0.2324 -0.50399 -0.2324 -0.50763 -0.23024 C -0.51562 -0.22623 -0.52309 -0.21913 -0.53107 -0.21574 C -0.53697 -0.21358 -0.5427 -0.21142 -0.54843 -0.20864 C -0.58576 -0.19043 -0.55954 -0.20031 -0.58211 -0.19228 C -0.59687 -0.17777 -0.58941 -0.18549 -0.60868 -0.16327 C -0.62118 -0.14876 -0.61006 -0.16265 -0.61788 -0.15061 C -0.61909 -0.14876 -0.62083 -0.14753 -0.62187 -0.14506 C -0.625 -0.13889 -0.62743 -0.13179 -0.63003 -0.12531 C -0.63107 -0.12284 -0.63211 -0.12037 -0.63316 -0.1179 C -0.63611 -0.11111 -0.63975 -0.10432 -0.64131 -0.09629 C -0.64184 -0.09321 -0.64131 -0.09012 -0.64131 -0.08703 L -0.64131 -0.08703 " pathEditMode="relative" ptsTypes="AAAAAAAAAAAAAAAAAAAAAAAAAAA">
                                          <p:cBhvr>
                                            <p:cTn id="7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  <p:bldP spid="10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DC162-2AB2-456F-AC06-70A5A2BDE29B}"/>
              </a:ext>
            </a:extLst>
          </p:cNvPr>
          <p:cNvGrpSpPr/>
          <p:nvPr/>
        </p:nvGrpSpPr>
        <p:grpSpPr>
          <a:xfrm>
            <a:off x="5718150" y="155543"/>
            <a:ext cx="2648741" cy="523220"/>
            <a:chOff x="141527" y="38381"/>
            <a:chExt cx="2648741" cy="523220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BC2D71AD-ED9B-42A1-8CC0-A7727BD45CC4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10127E-4422-45E4-B8AF-98A63DB07A9C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B518558-C06F-4336-BE1C-82F7B20F42DD}"/>
              </a:ext>
            </a:extLst>
          </p:cNvPr>
          <p:cNvSpPr txBox="1"/>
          <p:nvPr/>
        </p:nvSpPr>
        <p:spPr>
          <a:xfrm>
            <a:off x="5797548" y="124765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8EC087-E5A3-441D-BF6B-093E508FD5CE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7D66548-9B4E-4DAF-B1CC-C06C6A254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1A21BD-0FFA-4193-8A33-43AEFF0E6574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1715583"/>
            <a:ext cx="1287722" cy="1879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39B630-35A3-4239-941A-7CB057D90890}"/>
              </a:ext>
            </a:extLst>
          </p:cNvPr>
          <p:cNvGrpSpPr/>
          <p:nvPr/>
        </p:nvGrpSpPr>
        <p:grpSpPr>
          <a:xfrm>
            <a:off x="84752" y="100084"/>
            <a:ext cx="4707847" cy="1391375"/>
            <a:chOff x="67181" y="136982"/>
            <a:chExt cx="4144896" cy="1391375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A6DC5FCA-748A-47C1-B280-D5056C0716C5}"/>
                </a:ext>
              </a:extLst>
            </p:cNvPr>
            <p:cNvSpPr/>
            <p:nvPr/>
          </p:nvSpPr>
          <p:spPr>
            <a:xfrm>
              <a:off x="67181" y="147783"/>
              <a:ext cx="4144896" cy="1380574"/>
            </a:xfrm>
            <a:prstGeom prst="wedgeRoundRectCallout">
              <a:avLst>
                <a:gd name="adj1" fmla="val -33381"/>
                <a:gd name="adj2" fmla="val 70871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386AF6-7F25-4BF6-9F7D-19388138F5D8}"/>
                </a:ext>
              </a:extLst>
            </p:cNvPr>
            <p:cNvSpPr txBox="1"/>
            <p:nvPr/>
          </p:nvSpPr>
          <p:spPr>
            <a:xfrm>
              <a:off x="97775" y="136982"/>
              <a:ext cx="41143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07" y="3337036"/>
            <a:ext cx="2330783" cy="833954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AE6F826B-B7BF-4135-89E0-FB8AFA83CD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39829" y="3179663"/>
            <a:ext cx="785365" cy="756806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BCE95DC7-1435-4BF0-B4D8-0EE14D614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44746" y="3193844"/>
            <a:ext cx="785365" cy="756806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20747C97-02FE-48A3-AB6B-97B0033903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44759" y="3179663"/>
            <a:ext cx="785365" cy="756806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33393" y="3461657"/>
            <a:ext cx="2330783" cy="673818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802B4D1-EED7-46FC-879C-C6DFADF19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C1278AF6-1B7B-4BD0-BD06-F4C689A6DA65}"/>
              </a:ext>
            </a:extLst>
          </p:cNvPr>
          <p:cNvGrpSpPr/>
          <p:nvPr/>
        </p:nvGrpSpPr>
        <p:grpSpPr>
          <a:xfrm>
            <a:off x="5718150" y="155543"/>
            <a:ext cx="2648741" cy="523220"/>
            <a:chOff x="141527" y="38381"/>
            <a:chExt cx="2648741" cy="523220"/>
          </a:xfrm>
        </p:grpSpPr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331724A1-C3D1-4AB6-9D0B-09E9777679B2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E12845-BB13-4A8A-84C0-2C4A4C8774C8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36EFE56-05CA-4EF4-83CB-0971BC515AF8}"/>
              </a:ext>
            </a:extLst>
          </p:cNvPr>
          <p:cNvSpPr txBox="1"/>
          <p:nvPr/>
        </p:nvSpPr>
        <p:spPr>
          <a:xfrm>
            <a:off x="5797548" y="124765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E8E6465A-BF4B-4A80-85D5-BC0082220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668800" y="3633961"/>
            <a:ext cx="2153203" cy="492546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DFABD865-3117-4BC8-955E-1A43AB66C0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79308" y="3646261"/>
            <a:ext cx="2153203" cy="492546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B184455C-EDC4-41F9-AFAF-A5901DF6BF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474268" y="3642929"/>
            <a:ext cx="2153203" cy="492546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8F95DFFF-BCC0-48B1-A780-A25F4C1761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35337" y="3197002"/>
            <a:ext cx="785365" cy="756806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8D31A479-A527-499B-BFEE-B632B43017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9976" y="3179663"/>
            <a:ext cx="785365" cy="756806"/>
          </a:xfrm>
          <a:prstGeom prst="rect">
            <a:avLst/>
          </a:prstGeom>
        </p:spPr>
      </p:pic>
      <p:sp>
        <p:nvSpPr>
          <p:cNvPr id="146" name="16 sau">
            <a:extLst>
              <a:ext uri="{FF2B5EF4-FFF2-40B4-BE49-F238E27FC236}">
                <a16:creationId xmlns:a16="http://schemas.microsoft.com/office/drawing/2014/main" id="{466A6474-034E-4C31-9BAB-4BCC99DF0B91}"/>
              </a:ext>
            </a:extLst>
          </p:cNvPr>
          <p:cNvSpPr/>
          <p:nvPr/>
        </p:nvSpPr>
        <p:spPr>
          <a:xfrm>
            <a:off x="5862105" y="3743489"/>
            <a:ext cx="541342" cy="48743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40B7ECE-E25C-45CA-A2D7-6D27F64193FA}"/>
              </a:ext>
            </a:extLst>
          </p:cNvPr>
          <p:cNvGrpSpPr/>
          <p:nvPr/>
        </p:nvGrpSpPr>
        <p:grpSpPr>
          <a:xfrm>
            <a:off x="5841634" y="3725226"/>
            <a:ext cx="556534" cy="523220"/>
            <a:chOff x="5431659" y="3702531"/>
            <a:chExt cx="556534" cy="523220"/>
          </a:xfrm>
        </p:grpSpPr>
        <p:sp>
          <p:nvSpPr>
            <p:cNvPr id="148" name="Rounded Rectangle 13">
              <a:extLst>
                <a:ext uri="{FF2B5EF4-FFF2-40B4-BE49-F238E27FC236}">
                  <a16:creationId xmlns:a16="http://schemas.microsoft.com/office/drawing/2014/main" id="{FD1C561A-DEAC-42C9-8A85-E8489E572DF4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21A9E67-3886-4AF7-9E7A-6833D742F5A6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14BAE70-1B2D-4027-B2E9-DBD26D326EAA}"/>
              </a:ext>
            </a:extLst>
          </p:cNvPr>
          <p:cNvGrpSpPr/>
          <p:nvPr/>
        </p:nvGrpSpPr>
        <p:grpSpPr>
          <a:xfrm>
            <a:off x="7864020" y="3708203"/>
            <a:ext cx="556534" cy="523220"/>
            <a:chOff x="5431659" y="3702531"/>
            <a:chExt cx="556534" cy="523220"/>
          </a:xfrm>
        </p:grpSpPr>
        <p:sp>
          <p:nvSpPr>
            <p:cNvPr id="151" name="Rounded Rectangle 13">
              <a:extLst>
                <a:ext uri="{FF2B5EF4-FFF2-40B4-BE49-F238E27FC236}">
                  <a16:creationId xmlns:a16="http://schemas.microsoft.com/office/drawing/2014/main" id="{EE221923-CC8B-42B5-B7B2-3D44A9061BB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D42781F-F88C-4B42-8CB2-825C258A982D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C243C2-CDBB-41B6-95C0-4207EFF34D5F}"/>
              </a:ext>
            </a:extLst>
          </p:cNvPr>
          <p:cNvGrpSpPr/>
          <p:nvPr/>
        </p:nvGrpSpPr>
        <p:grpSpPr>
          <a:xfrm>
            <a:off x="3833651" y="3702039"/>
            <a:ext cx="556534" cy="523220"/>
            <a:chOff x="3338171" y="5394142"/>
            <a:chExt cx="556534" cy="523220"/>
          </a:xfrm>
        </p:grpSpPr>
        <p:sp>
          <p:nvSpPr>
            <p:cNvPr id="144" name="Rounded Rectangle 16">
              <a:extLst>
                <a:ext uri="{FF2B5EF4-FFF2-40B4-BE49-F238E27FC236}">
                  <a16:creationId xmlns:a16="http://schemas.microsoft.com/office/drawing/2014/main" id="{CE09366C-AFF9-4BE1-B962-110D9FBC48FC}"/>
                </a:ext>
              </a:extLst>
            </p:cNvPr>
            <p:cNvSpPr/>
            <p:nvPr/>
          </p:nvSpPr>
          <p:spPr>
            <a:xfrm>
              <a:off x="3349469" y="5412035"/>
              <a:ext cx="541342" cy="487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421CE5A-7E9E-48C1-94A5-8D70CF4150C5}"/>
                </a:ext>
              </a:extLst>
            </p:cNvPr>
            <p:cNvSpPr txBox="1"/>
            <p:nvPr/>
          </p:nvSpPr>
          <p:spPr>
            <a:xfrm>
              <a:off x="3338171" y="5394142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</p:grpSp>
      <p:sp>
        <p:nvSpPr>
          <p:cNvPr id="156" name="14 sau">
            <a:extLst>
              <a:ext uri="{FF2B5EF4-FFF2-40B4-BE49-F238E27FC236}">
                <a16:creationId xmlns:a16="http://schemas.microsoft.com/office/drawing/2014/main" id="{D2967DC4-4A9D-4ABC-8479-42B70796B3D4}"/>
              </a:ext>
            </a:extLst>
          </p:cNvPr>
          <p:cNvSpPr/>
          <p:nvPr/>
        </p:nvSpPr>
        <p:spPr>
          <a:xfrm>
            <a:off x="4857947" y="3741122"/>
            <a:ext cx="541342" cy="48743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749D4A7-639A-4F95-AD69-C024E7EE87CA}"/>
              </a:ext>
            </a:extLst>
          </p:cNvPr>
          <p:cNvGrpSpPr/>
          <p:nvPr/>
        </p:nvGrpSpPr>
        <p:grpSpPr>
          <a:xfrm>
            <a:off x="4846277" y="3725226"/>
            <a:ext cx="556534" cy="523220"/>
            <a:chOff x="5431659" y="3702531"/>
            <a:chExt cx="556534" cy="523220"/>
          </a:xfrm>
        </p:grpSpPr>
        <p:sp>
          <p:nvSpPr>
            <p:cNvPr id="161" name="Rounded Rectangle 13">
              <a:extLst>
                <a:ext uri="{FF2B5EF4-FFF2-40B4-BE49-F238E27FC236}">
                  <a16:creationId xmlns:a16="http://schemas.microsoft.com/office/drawing/2014/main" id="{4465F8EE-2DD3-490B-ADBB-6D002D481358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A0FF7BD-D892-4B3E-A61F-F3BC65115267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sp>
        <p:nvSpPr>
          <p:cNvPr id="163" name="10 sau">
            <a:extLst>
              <a:ext uri="{FF2B5EF4-FFF2-40B4-BE49-F238E27FC236}">
                <a16:creationId xmlns:a16="http://schemas.microsoft.com/office/drawing/2014/main" id="{C43E6407-E881-4226-9DDB-FCC46155DDBB}"/>
              </a:ext>
            </a:extLst>
          </p:cNvPr>
          <p:cNvSpPr/>
          <p:nvPr/>
        </p:nvSpPr>
        <p:spPr>
          <a:xfrm>
            <a:off x="6879650" y="3746528"/>
            <a:ext cx="541342" cy="48743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99AC501-5716-44FF-96B0-4CCDA25E6976}"/>
              </a:ext>
            </a:extLst>
          </p:cNvPr>
          <p:cNvGrpSpPr/>
          <p:nvPr/>
        </p:nvGrpSpPr>
        <p:grpSpPr>
          <a:xfrm>
            <a:off x="6863384" y="3725226"/>
            <a:ext cx="556534" cy="523220"/>
            <a:chOff x="5431659" y="3702531"/>
            <a:chExt cx="556534" cy="523220"/>
          </a:xfrm>
        </p:grpSpPr>
        <p:sp>
          <p:nvSpPr>
            <p:cNvPr id="165" name="Rounded Rectangle 13">
              <a:extLst>
                <a:ext uri="{FF2B5EF4-FFF2-40B4-BE49-F238E27FC236}">
                  <a16:creationId xmlns:a16="http://schemas.microsoft.com/office/drawing/2014/main" id="{4EC1A37F-66F4-4D98-9A20-C2F82B478743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3A18358-976B-44C0-8E9A-FA39989D55CA}"/>
                </a:ext>
              </a:extLst>
            </p:cNvPr>
            <p:cNvSpPr txBox="1"/>
            <p:nvPr/>
          </p:nvSpPr>
          <p:spPr>
            <a:xfrm>
              <a:off x="5431659" y="3702531"/>
              <a:ext cx="556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D64DBF-1076-4893-A0AC-D17597F56FE2}"/>
              </a:ext>
            </a:extLst>
          </p:cNvPr>
          <p:cNvSpPr txBox="1"/>
          <p:nvPr/>
        </p:nvSpPr>
        <p:spPr>
          <a:xfrm>
            <a:off x="9238268" y="2495331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highlight>
                  <a:srgbClr val="FFFF00"/>
                </a:highlight>
              </a:rPr>
              <a:t>Sửa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lại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số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gần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cuối</a:t>
            </a:r>
            <a:r>
              <a:rPr lang="en-US" sz="1800" dirty="0">
                <a:highlight>
                  <a:srgbClr val="FFFF00"/>
                </a:highlight>
              </a:rPr>
              <a:t> 18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35B5F0-EE4A-49EE-97BE-4C70C96C8E75}"/>
              </a:ext>
            </a:extLst>
          </p:cNvPr>
          <p:cNvCxnSpPr>
            <a:cxnSpLocks/>
          </p:cNvCxnSpPr>
          <p:nvPr/>
        </p:nvCxnSpPr>
        <p:spPr>
          <a:xfrm flipH="1">
            <a:off x="7416927" y="2281311"/>
            <a:ext cx="2086694" cy="14386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46914E-7 L 4.44444E-6 0.00062 C -0.03646 -0.05216 0.02257 0.03457 -0.03542 -0.05988 C -0.04115 -0.06944 -0.07188 -0.11451 -0.08316 -0.12685 C -0.09115 -0.13549 -0.11216 -0.15216 -0.12014 -0.15772 C -0.1257 -0.16204 -0.13143 -0.16667 -0.13733 -0.16883 C -0.14323 -0.17161 -0.14931 -0.17191 -0.15539 -0.17346 C -0.20782 -0.18704 -0.17414 -0.18086 -0.23993 -0.18642 L -0.30087 -0.18241 C -0.30122 -0.18241 -0.32535 -0.15772 -0.3323 -0.14691 C -0.33542 -0.14198 -0.33785 -0.13549 -0.3408 -0.13117 C -0.34393 -0.12685 -0.34723 -0.12407 -0.35053 -0.12006 C -0.35174 -0.11821 -0.35296 -0.11512 -0.354 -0.11327 C -0.3566 -0.10988 -0.35955 -0.10802 -0.36164 -0.10463 C -0.36337 -0.10216 -0.36424 -0.09815 -0.36563 -0.09537 C -0.36754 -0.09198 -0.36997 -0.09105 -0.37136 -0.08673 C -0.375 -0.075 -0.37275 -0.07963 -0.37796 -0.07315 C -0.37917 -0.06914 -0.38021 -0.06389 -0.38178 -0.05988 C -0.38247 -0.05833 -0.38316 -0.05741 -0.38386 -0.05556 C -0.38768 -0.04259 -0.38559 -0.04568 -0.38941 -0.03117 C -0.39028 -0.02778 -0.3915 -0.02531 -0.39202 -0.02222 L -0.39046 0.02685 L -0.39046 0.02747 " pathEditMode="relative" rAng="0" ptsTypes="AAAAAAAAAAAAAAAAAAAAAAA">
                                          <p:cBhvr>
                                            <p:cTn id="26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01" y="-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0.01729 L -5.55556E-7 0.0176 C -0.00035 -0.00339 0.0007 -0.025 -0.00104 -0.04506 C -0.00156 -0.05277 -0.00451 -0.05864 -0.00694 -0.0645 C -0.01562 -0.08734 -0.02326 -0.10679 -0.03437 -0.12314 C -0.04201 -0.13364 -0.06493 -0.16419 -0.07535 -0.175 C -0.09653 -0.19753 -0.08281 -0.17932 -0.1059 -0.19845 C -0.1118 -0.2037 -0.11719 -0.21142 -0.12326 -0.21604 C -0.13368 -0.22376 -0.16545 -0.24382 -0.1783 -0.24629 L -0.18958 -0.24784 C -0.21267 -0.24753 -0.23576 -0.24784 -0.25885 -0.24629 C -0.26458 -0.24567 -0.2691 -0.2395 -0.27413 -0.23549 C -0.2783 -0.2324 -0.28246 -0.23055 -0.28646 -0.22685 C -0.29375 -0.22006 -0.30052 -0.20987 -0.30781 -0.20308 C -0.31094 -0.2 -0.31389 -0.19722 -0.31701 -0.19444 C -0.32101 -0.19104 -0.32535 -0.18919 -0.32934 -0.18549 C -0.33576 -0.17963 -0.33767 -0.17592 -0.34253 -0.16851 C -0.34618 -0.15277 -0.34271 -0.16358 -0.35278 -0.15123 C -0.35417 -0.14907 -0.35538 -0.1466 -0.35677 -0.14506 C -0.3691 -0.12932 -0.36163 -0.1429 -0.37517 -0.12314 C -0.37639 -0.12129 -0.37708 -0.11882 -0.3783 -0.11666 C -0.37951 -0.11419 -0.38108 -0.11265 -0.38229 -0.11018 C -0.38472 -0.10586 -0.38715 -0.10154 -0.38941 -0.09691 C -0.39097 -0.09444 -0.39219 -0.09104 -0.39358 -0.08858 C -0.39479 -0.08611 -0.39653 -0.08456 -0.39757 -0.08179 C -0.39878 -0.07932 -0.39948 -0.07592 -0.40069 -0.07345 C -0.4033 -0.06728 -0.40642 -0.06234 -0.40885 -0.05617 L -0.41597 -0.03672 C -0.41701 -0.03364 -0.41805 -0.03117 -0.4191 -0.02808 C -0.4243 -0.01172 -0.42135 -0.01882 -0.42726 -0.00648 C -0.4276 -0.00432 -0.42778 -0.00185 -0.4283 -4.44444E-6 C -0.42917 0.00309 -0.43108 0.00525 -0.43125 0.00865 C -0.4316 0.01389 -0.43003 0.01883 -0.42934 0.02377 L -0.42934 0.0247 " pathEditMode="relative" rAng="0" ptsTypes="AAAAA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80" y="-129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-0.00062 L -0.00243 -0.00062 C -0.00416 -0.01297 -0.00607 -0.03334 -0.00972 -0.04599 C -0.0125 -0.05618 -0.0184 -0.07007 -0.02291 -0.07686 C -0.0243 -0.07902 -0.02638 -0.07902 -0.02795 -0.08056 C -0.02986 -0.0821 -0.03159 -0.08395 -0.03315 -0.08611 C -0.05052 -0.10803 -0.05434 -0.1176 -0.07187 -0.13118 C -0.07586 -0.13457 -0.08003 -0.13581 -0.0842 -0.13858 C -0.09201 -0.14383 -0.09965 -0.15062 -0.10763 -0.15494 C -0.11197 -0.15741 -0.11649 -0.15926 -0.12083 -0.16204 C -0.12604 -0.16544 -0.1309 -0.17007 -0.13611 -0.17315 C -0.1401 -0.17531 -0.14444 -0.17624 -0.14843 -0.1784 C -0.17048 -0.19044 -0.15503 -0.1855 -0.17795 -0.19476 C -0.21284 -0.20895 -0.18402 -0.1963 -0.21788 -0.20556 C -0.22465 -0.20741 -0.23142 -0.21081 -0.23819 -0.21297 C -0.24392 -0.21451 -0.24982 -0.21513 -0.25555 -0.21667 C -0.28732 -0.22439 -0.26267 -0.22099 -0.29531 -0.22377 C -0.36597 -0.24877 -0.32239 -0.23951 -0.42708 -0.23118 C -0.43142 -0.22809 -0.43593 -0.22531 -0.44027 -0.22192 C -0.44444 -0.21883 -0.44826 -0.21389 -0.45243 -0.21111 C -0.45503 -0.20957 -0.45798 -0.20988 -0.46059 -0.20926 C -0.46302 -0.20741 -0.46545 -0.20556 -0.46788 -0.20371 C -0.47829 -0.1963 -0.48958 -0.18982 -0.49947 -0.18025 C -0.50694 -0.17315 -0.51493 -0.16729 -0.52187 -0.15865 C -0.52638 -0.15309 -0.53142 -0.14908 -0.53524 -0.14229 C -0.53611 -0.14044 -0.53697 -0.13827 -0.53819 -0.13673 C -0.5401 -0.13457 -0.54236 -0.13303 -0.54427 -0.13118 C -0.54565 -0.12902 -0.54704 -0.12624 -0.54843 -0.12408 C -0.54965 -0.12223 -0.55138 -0.12068 -0.55243 -0.11852 C -0.56006 -0.10525 -0.55138 -0.11636 -0.55868 -0.10772 C -0.55972 -0.10525 -0.56093 -0.10309 -0.56163 -0.10062 C -0.56232 -0.09846 -0.56423 -0.0892 -0.56475 -0.08611 C -0.5651 -0.08365 -0.56527 -0.08118 -0.56579 -0.07871 C -0.56909 -0.05988 -0.56875 -0.06852 -0.56875 -0.05865 L -0.56875 -0.05865 " pathEditMode="relative" ptsTypes="AAAAAA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6" grpId="0" animBg="1"/>
          <p:bldP spid="156" grpId="0" animBg="1"/>
          <p:bldP spid="1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46914E-7 L 4.44444E-6 0.00062 C -0.03646 -0.05216 0.02257 0.03457 -0.03542 -0.05988 C -0.04115 -0.06944 -0.07188 -0.11451 -0.08316 -0.12685 C -0.09115 -0.13549 -0.11216 -0.15216 -0.12014 -0.15772 C -0.1257 -0.16204 -0.13143 -0.16667 -0.13733 -0.16883 C -0.14323 -0.17161 -0.14931 -0.17191 -0.15539 -0.17346 C -0.20782 -0.18704 -0.17414 -0.18086 -0.23993 -0.18642 L -0.30087 -0.18241 C -0.30122 -0.18241 -0.32535 -0.15772 -0.3323 -0.14691 C -0.33542 -0.14198 -0.33785 -0.13549 -0.3408 -0.13117 C -0.34393 -0.12685 -0.34723 -0.12407 -0.35053 -0.12006 C -0.35174 -0.11821 -0.35296 -0.11512 -0.354 -0.11327 C -0.3566 -0.10988 -0.35955 -0.10802 -0.36164 -0.10463 C -0.36337 -0.10216 -0.36424 -0.09815 -0.36563 -0.09537 C -0.36754 -0.09198 -0.36997 -0.09105 -0.37136 -0.08673 C -0.375 -0.075 -0.37275 -0.07963 -0.37796 -0.07315 C -0.37917 -0.06914 -0.38021 -0.06389 -0.38178 -0.05988 C -0.38247 -0.05833 -0.38316 -0.05741 -0.38386 -0.05556 C -0.38768 -0.04259 -0.38559 -0.04568 -0.38941 -0.03117 C -0.39028 -0.02778 -0.3915 -0.02531 -0.39202 -0.02222 L -0.39046 0.02685 L -0.39046 0.02747 " pathEditMode="relative" rAng="0" ptsTypes="AAAAAAAAAAAAAAAAAAAAAAA">
                                          <p:cBhvr>
                                            <p:cTn id="26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01" y="-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0.01729 L -5.55556E-7 0.0176 C -0.00035 -0.00339 0.0007 -0.025 -0.00104 -0.04506 C -0.00156 -0.05277 -0.00451 -0.05864 -0.00694 -0.0645 C -0.01562 -0.08734 -0.02326 -0.10679 -0.03437 -0.12314 C -0.04201 -0.13364 -0.06493 -0.16419 -0.07535 -0.175 C -0.09653 -0.19753 -0.08281 -0.17932 -0.1059 -0.19845 C -0.1118 -0.2037 -0.11719 -0.21142 -0.12326 -0.21604 C -0.13368 -0.22376 -0.16545 -0.24382 -0.1783 -0.24629 L -0.18958 -0.24784 C -0.21267 -0.24753 -0.23576 -0.24784 -0.25885 -0.24629 C -0.26458 -0.24567 -0.2691 -0.2395 -0.27413 -0.23549 C -0.2783 -0.2324 -0.28246 -0.23055 -0.28646 -0.22685 C -0.29375 -0.22006 -0.30052 -0.20987 -0.30781 -0.20308 C -0.31094 -0.2 -0.31389 -0.19722 -0.31701 -0.19444 C -0.32101 -0.19104 -0.32535 -0.18919 -0.32934 -0.18549 C -0.33576 -0.17963 -0.33767 -0.17592 -0.34253 -0.16851 C -0.34618 -0.15277 -0.34271 -0.16358 -0.35278 -0.15123 C -0.35417 -0.14907 -0.35538 -0.1466 -0.35677 -0.14506 C -0.3691 -0.12932 -0.36163 -0.1429 -0.37517 -0.12314 C -0.37639 -0.12129 -0.37708 -0.11882 -0.3783 -0.11666 C -0.37951 -0.11419 -0.38108 -0.11265 -0.38229 -0.11018 C -0.38472 -0.10586 -0.38715 -0.10154 -0.38941 -0.09691 C -0.39097 -0.09444 -0.39219 -0.09104 -0.39358 -0.08858 C -0.39479 -0.08611 -0.39653 -0.08456 -0.39757 -0.08179 C -0.39878 -0.07932 -0.39948 -0.07592 -0.40069 -0.07345 C -0.4033 -0.06728 -0.40642 -0.06234 -0.40885 -0.05617 L -0.41597 -0.03672 C -0.41701 -0.03364 -0.41805 -0.03117 -0.4191 -0.02808 C -0.4243 -0.01172 -0.42135 -0.01882 -0.42726 -0.00648 C -0.4276 -0.00432 -0.42778 -0.00185 -0.4283 -4.44444E-6 C -0.42917 0.00309 -0.43108 0.00525 -0.43125 0.00865 C -0.4316 0.01389 -0.43003 0.01883 -0.42934 0.02377 L -0.42934 0.0247 " pathEditMode="relative" rAng="0" ptsTypes="AAAAAAAAAAAAAAAAAAAAAAAAAAAAAAAAAA">
                                          <p:cBhvr>
                                            <p:cTn id="37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80" y="-129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-0.00062 L -0.00243 -0.00062 C -0.00416 -0.01297 -0.00607 -0.03334 -0.00972 -0.04599 C -0.0125 -0.05618 -0.0184 -0.07007 -0.02291 -0.07686 C -0.0243 -0.07902 -0.02638 -0.07902 -0.02795 -0.08056 C -0.02986 -0.0821 -0.03159 -0.08395 -0.03315 -0.08611 C -0.05052 -0.10803 -0.05434 -0.1176 -0.07187 -0.13118 C -0.07586 -0.13457 -0.08003 -0.13581 -0.0842 -0.13858 C -0.09201 -0.14383 -0.09965 -0.15062 -0.10763 -0.15494 C -0.11197 -0.15741 -0.11649 -0.15926 -0.12083 -0.16204 C -0.12604 -0.16544 -0.1309 -0.17007 -0.13611 -0.17315 C -0.1401 -0.17531 -0.14444 -0.17624 -0.14843 -0.1784 C -0.17048 -0.19044 -0.15503 -0.1855 -0.17795 -0.19476 C -0.21284 -0.20895 -0.18402 -0.1963 -0.21788 -0.20556 C -0.22465 -0.20741 -0.23142 -0.21081 -0.23819 -0.21297 C -0.24392 -0.21451 -0.24982 -0.21513 -0.25555 -0.21667 C -0.28732 -0.22439 -0.26267 -0.22099 -0.29531 -0.22377 C -0.36597 -0.24877 -0.32239 -0.23951 -0.42708 -0.23118 C -0.43142 -0.22809 -0.43593 -0.22531 -0.44027 -0.22192 C -0.44444 -0.21883 -0.44826 -0.21389 -0.45243 -0.21111 C -0.45503 -0.20957 -0.45798 -0.20988 -0.46059 -0.20926 C -0.46302 -0.20741 -0.46545 -0.20556 -0.46788 -0.20371 C -0.47829 -0.1963 -0.48958 -0.18982 -0.49947 -0.18025 C -0.50694 -0.17315 -0.51493 -0.16729 -0.52187 -0.15865 C -0.52638 -0.15309 -0.53142 -0.14908 -0.53524 -0.14229 C -0.53611 -0.14044 -0.53697 -0.13827 -0.53819 -0.13673 C -0.5401 -0.13457 -0.54236 -0.13303 -0.54427 -0.13118 C -0.54565 -0.12902 -0.54704 -0.12624 -0.54843 -0.12408 C -0.54965 -0.12223 -0.55138 -0.12068 -0.55243 -0.11852 C -0.56006 -0.10525 -0.55138 -0.11636 -0.55868 -0.10772 C -0.55972 -0.10525 -0.56093 -0.10309 -0.56163 -0.10062 C -0.56232 -0.09846 -0.56423 -0.0892 -0.56475 -0.08611 C -0.5651 -0.08365 -0.56527 -0.08118 -0.56579 -0.07871 C -0.56909 -0.05988 -0.56875 -0.06852 -0.56875 -0.05865 L -0.56875 -0.05865 " pathEditMode="relative" ptsTypes="AAAAAAAAAAAAAAAAAAAAAAAAAAAAAAAAAAA">
                                          <p:cBhvr>
                                            <p:cTn id="4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6" grpId="0" animBg="1"/>
          <p:bldP spid="156" grpId="0" animBg="1"/>
          <p:bldP spid="16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E27DE89-C75C-457C-BF7B-2B3BAE36BFE2}"/>
              </a:ext>
            </a:extLst>
          </p:cNvPr>
          <p:cNvGrpSpPr/>
          <p:nvPr/>
        </p:nvGrpSpPr>
        <p:grpSpPr>
          <a:xfrm>
            <a:off x="5613111" y="202933"/>
            <a:ext cx="2648741" cy="523220"/>
            <a:chOff x="141527" y="38381"/>
            <a:chExt cx="2648741" cy="523220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5737F8D-DFCC-48EB-AF2C-0829368F6BA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72A789-549E-4D6A-960D-BDE85EB712F9}"/>
                </a:ext>
              </a:extLst>
            </p:cNvPr>
            <p:cNvSpPr txBox="1"/>
            <p:nvPr/>
          </p:nvSpPr>
          <p:spPr>
            <a:xfrm>
              <a:off x="736986" y="38381"/>
              <a:ext cx="2053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F0FCBF-F3B7-47CC-B06C-D8B18DA64596}"/>
              </a:ext>
            </a:extLst>
          </p:cNvPr>
          <p:cNvSpPr txBox="1"/>
          <p:nvPr/>
        </p:nvSpPr>
        <p:spPr>
          <a:xfrm>
            <a:off x="5698108" y="207368"/>
            <a:ext cx="31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89A917D3-6F54-45FB-A028-B9CC5C1A8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4358" y="2517634"/>
            <a:ext cx="291157" cy="1177474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B16FA23E-D5DB-4565-A6D7-67764AE1E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4956" y="2513013"/>
            <a:ext cx="291157" cy="117747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93316BFB-4FFA-4EFF-B3D6-4806005A9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65554" y="2509763"/>
            <a:ext cx="291157" cy="117747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E900AFAA-96D8-437B-9A96-30F792C5F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30251" y="2555898"/>
            <a:ext cx="291157" cy="117747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B94B1E0F-6015-461B-94B2-0284C3B11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66149" y="2550825"/>
            <a:ext cx="291157" cy="1177474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B104B53E-A48E-4A53-9DB6-0E5E376EF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22307" y="2550825"/>
            <a:ext cx="291157" cy="117747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B264DB5-EB88-4340-B1C9-071C7F818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8115" y="2537543"/>
            <a:ext cx="291157" cy="117747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7EAF641-1B93-482F-BECF-581F7E2E0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59429" y="3363272"/>
            <a:ext cx="2153203" cy="49254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E8DFFF0-62E5-4105-971C-B32AD3706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9937" y="3375572"/>
            <a:ext cx="2153203" cy="4925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7450CD3-4328-4BF5-A564-14030092FF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4897" y="3372240"/>
            <a:ext cx="2153203" cy="4925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ACAACF3-33A6-4A15-A362-A22CD0CE9CA9}"/>
              </a:ext>
            </a:extLst>
          </p:cNvPr>
          <p:cNvGrpSpPr/>
          <p:nvPr/>
        </p:nvGrpSpPr>
        <p:grpSpPr>
          <a:xfrm>
            <a:off x="3015019" y="171613"/>
            <a:ext cx="1801125" cy="4847557"/>
            <a:chOff x="3015019" y="171613"/>
            <a:chExt cx="1801125" cy="484755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080182-E441-43CB-849D-FCD6DC1D4254}"/>
                </a:ext>
              </a:extLst>
            </p:cNvPr>
            <p:cNvGrpSpPr/>
            <p:nvPr/>
          </p:nvGrpSpPr>
          <p:grpSpPr>
            <a:xfrm>
              <a:off x="3015019" y="171613"/>
              <a:ext cx="1801125" cy="4847557"/>
              <a:chOff x="6597447" y="79924"/>
              <a:chExt cx="2122816" cy="4494396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6415238F-054B-4EC8-B295-D7E259431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9F27C141-4363-490B-8B23-9A26C48CF3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7A2C7A98-392A-4E50-AC54-5F80F5754C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F2F83812-1D27-4D66-9633-D805CB079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0718F763-8B06-4DF0-ACE4-5A6168D4D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F21EA96-CABC-4B6A-A234-C0F52A49E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6164" b="30467"/>
            <a:stretch/>
          </p:blipFill>
          <p:spPr>
            <a:xfrm>
              <a:off x="3015019" y="3628064"/>
              <a:ext cx="1801123" cy="136873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D02FA-9C15-4D14-AAAB-E4B1D614A169}"/>
              </a:ext>
            </a:extLst>
          </p:cNvPr>
          <p:cNvGrpSpPr/>
          <p:nvPr/>
        </p:nvGrpSpPr>
        <p:grpSpPr>
          <a:xfrm>
            <a:off x="2930013" y="1359616"/>
            <a:ext cx="1918390" cy="2888506"/>
            <a:chOff x="8194229" y="2712033"/>
            <a:chExt cx="2161385" cy="2888506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7B1CF244-101E-4A20-B178-EA1B1293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194229" y="3116188"/>
              <a:ext cx="2161385" cy="2484351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C68BD26-A6E8-45C6-BE2A-AFCF6DC47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-1937" b="73654"/>
            <a:stretch/>
          </p:blipFill>
          <p:spPr>
            <a:xfrm>
              <a:off x="8203747" y="2712033"/>
              <a:ext cx="2151867" cy="61089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D51D472-C98D-40BA-A4F4-9F2812B57D41}"/>
              </a:ext>
            </a:extLst>
          </p:cNvPr>
          <p:cNvSpPr txBox="1"/>
          <p:nvPr/>
        </p:nvSpPr>
        <p:spPr>
          <a:xfrm>
            <a:off x="3034367" y="170503"/>
            <a:ext cx="1814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2 = 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3 = 6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4 = 8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6 = 12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7 = 14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8 = 16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9 = 18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78498" y="-639054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CỦ CẢI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3258357" cy="597052"/>
            <a:chOff x="5613111" y="202933"/>
            <a:chExt cx="2975985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975985" cy="523220"/>
              <a:chOff x="141527" y="38381"/>
              <a:chExt cx="2975985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549824" y="38381"/>
                <a:ext cx="25676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B4FAA85-ACDE-4226-AD69-A9D82DEA0E5D}"/>
              </a:ext>
            </a:extLst>
          </p:cNvPr>
          <p:cNvSpPr txBox="1"/>
          <p:nvPr/>
        </p:nvSpPr>
        <p:spPr>
          <a:xfrm>
            <a:off x="3034366" y="227700"/>
            <a:ext cx="1408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1 = 2</a:t>
            </a:r>
          </a:p>
        </p:txBody>
      </p:sp>
      <p:sp>
        <p:nvSpPr>
          <p:cNvPr id="53" name="2 x 5 = 10">
            <a:extLst>
              <a:ext uri="{FF2B5EF4-FFF2-40B4-BE49-F238E27FC236}">
                <a16:creationId xmlns:a16="http://schemas.microsoft.com/office/drawing/2014/main" id="{D3178830-6AC1-4B63-A1EC-518CF5BABA15}"/>
              </a:ext>
            </a:extLst>
          </p:cNvPr>
          <p:cNvSpPr txBox="1"/>
          <p:nvPr/>
        </p:nvSpPr>
        <p:spPr>
          <a:xfrm>
            <a:off x="3034366" y="1863350"/>
            <a:ext cx="1651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5 = 10</a:t>
            </a:r>
          </a:p>
        </p:txBody>
      </p:sp>
      <p:pic>
        <p:nvPicPr>
          <p:cNvPr id="85" name="Picture 8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3018E80-F1E4-4AC1-A092-0B90DC8C40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30955" y="3269367"/>
            <a:ext cx="2169631" cy="776294"/>
          </a:xfrm>
          <a:prstGeom prst="rect">
            <a:avLst/>
          </a:prstGeom>
        </p:spPr>
      </p:pic>
      <p:pic>
        <p:nvPicPr>
          <p:cNvPr id="86" name="Picture 8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4C33E54-7F9F-485A-9326-A56BC68259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6934042" y="3393988"/>
            <a:ext cx="2169632" cy="62723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08C789A-7D5E-4E84-9124-C220C5C3009E}"/>
              </a:ext>
            </a:extLst>
          </p:cNvPr>
          <p:cNvSpPr txBox="1"/>
          <p:nvPr/>
        </p:nvSpPr>
        <p:spPr>
          <a:xfrm>
            <a:off x="3021454" y="3986512"/>
            <a:ext cx="1814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10 = 20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AE4C33EC-3D4E-4556-A1B1-931E1947F9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712632" y="2703056"/>
            <a:ext cx="1280710" cy="2112511"/>
          </a:xfrm>
          <a:prstGeom prst="rect">
            <a:avLst/>
          </a:prstGeom>
        </p:spPr>
      </p:pic>
      <p:pic>
        <p:nvPicPr>
          <p:cNvPr id="57" name="Graphic 41">
            <a:extLst>
              <a:ext uri="{FF2B5EF4-FFF2-40B4-BE49-F238E27FC236}">
                <a16:creationId xmlns:a16="http://schemas.microsoft.com/office/drawing/2014/main" id="{6149ECFB-7C44-489C-A52F-B64F6555B04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685" b="97639" l="75011" r="99265">
                        <a14:foregroundMark x1="75011" y1="85067" x2="75011" y2="85067"/>
                        <a14:foregroundMark x1="98573" y1="83472" x2="98573" y2="83472"/>
                        <a14:foregroundMark x1="99265" y1="87939" x2="99265" y2="87939"/>
                        <a14:backgroundMark x1="78556" y1="86662" x2="78556" y2="86662"/>
                        <a14:backgroundMark x1="78167" y1="86152" x2="80285" y2="85960"/>
                        <a14:backgroundMark x1="87030" y1="85386" x2="90878" y2="85769"/>
                        <a14:backgroundMark x1="97968" y1="85578" x2="99351" y2="85578"/>
                        <a14:backgroundMark x1="93990" y1="89024" x2="95028" y2="92087"/>
                        <a14:backgroundMark x1="91786" y1="89534" x2="91699" y2="92278"/>
                        <a14:backgroundMark x1="85646" y1="89917" x2="85646" y2="93172"/>
                        <a14:backgroundMark x1="81582" y1="91002" x2="82188" y2="90810"/>
                        <a14:backgroundMark x1="76048" y1="89343" x2="76048" y2="93299"/>
                      </a14:backgroundRemoval>
                    </a14:imgEffect>
                  </a14:imgLayer>
                </a14:imgProps>
              </a:ext>
            </a:extLst>
          </a:blip>
          <a:srcRect l="73456" t="76473" r="-7" b="-9"/>
          <a:stretch/>
        </p:blipFill>
        <p:spPr>
          <a:xfrm>
            <a:off x="6784869" y="3979046"/>
            <a:ext cx="2453399" cy="1221702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00D59C-027F-4951-9254-14C788E4521D}"/>
              </a:ext>
            </a:extLst>
          </p:cNvPr>
          <p:cNvGrpSpPr/>
          <p:nvPr/>
        </p:nvGrpSpPr>
        <p:grpSpPr>
          <a:xfrm>
            <a:off x="5080907" y="1501755"/>
            <a:ext cx="3883411" cy="1047750"/>
            <a:chOff x="5010868" y="1638301"/>
            <a:chExt cx="3883411" cy="104775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02AFF2-15AE-4668-AD68-055BEA95B3AA}"/>
                </a:ext>
              </a:extLst>
            </p:cNvPr>
            <p:cNvSpPr/>
            <p:nvPr/>
          </p:nvSpPr>
          <p:spPr>
            <a:xfrm>
              <a:off x="5028304" y="1638301"/>
              <a:ext cx="3807855" cy="1047750"/>
            </a:xfrm>
            <a:prstGeom prst="wedgeRoundRectCallout">
              <a:avLst>
                <a:gd name="adj1" fmla="val 4778"/>
                <a:gd name="adj2" fmla="val 8454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929774-5D1A-4203-9F07-1339FBD075E0}"/>
                </a:ext>
              </a:extLst>
            </p:cNvPr>
            <p:cNvSpPr txBox="1"/>
            <p:nvPr/>
          </p:nvSpPr>
          <p:spPr>
            <a:xfrm>
              <a:off x="5010868" y="1676467"/>
              <a:ext cx="38834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A337C8-5045-468D-B959-36BE7F8202D4}"/>
              </a:ext>
            </a:extLst>
          </p:cNvPr>
          <p:cNvGrpSpPr/>
          <p:nvPr/>
        </p:nvGrpSpPr>
        <p:grpSpPr>
          <a:xfrm>
            <a:off x="5060564" y="1512388"/>
            <a:ext cx="4043110" cy="1047750"/>
            <a:chOff x="5010868" y="1638301"/>
            <a:chExt cx="3883411" cy="1047750"/>
          </a:xfrm>
        </p:grpSpPr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CB980DA7-37D3-41B5-8BBD-CDF48BDE878C}"/>
                </a:ext>
              </a:extLst>
            </p:cNvPr>
            <p:cNvSpPr/>
            <p:nvPr/>
          </p:nvSpPr>
          <p:spPr>
            <a:xfrm>
              <a:off x="5028304" y="1638301"/>
              <a:ext cx="3807855" cy="1047750"/>
            </a:xfrm>
            <a:prstGeom prst="wedgeRoundRectCallout">
              <a:avLst>
                <a:gd name="adj1" fmla="val 4778"/>
                <a:gd name="adj2" fmla="val 8454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C7EE92F-C444-4D0D-ACBB-5177230D9211}"/>
                </a:ext>
              </a:extLst>
            </p:cNvPr>
            <p:cNvSpPr txBox="1"/>
            <p:nvPr/>
          </p:nvSpPr>
          <p:spPr>
            <a:xfrm>
              <a:off x="5010868" y="1676467"/>
              <a:ext cx="38834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1.7284E-6 L 0.00052 0.24105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120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64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4.07407E-6 L -0.00034 -0.32933 " pathEditMode="relative" rAng="0" ptsTypes="AA">
                                          <p:cBhvr>
                                            <p:cTn id="119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6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uiExpand="1" build="p"/>
          <p:bldP spid="29" grpId="1" build="allAtOnce"/>
          <p:bldP spid="52" grpId="0"/>
          <p:bldP spid="52" grpId="1"/>
          <p:bldP spid="53" grpId="0"/>
          <p:bldP spid="54" grpId="0"/>
          <p:bldP spid="5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3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1.7284E-6 L 0.00052 0.24105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120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64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4.07407E-6 L -0.00034 -0.32933 " pathEditMode="relative" rAng="0" ptsTypes="AA">
                                          <p:cBhvr>
                                            <p:cTn id="119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6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uiExpand="1" build="p"/>
          <p:bldP spid="29" grpId="1" build="allAtOnce"/>
          <p:bldP spid="52" grpId="0"/>
          <p:bldP spid="52" grpId="1"/>
          <p:bldP spid="53" grpId="0"/>
          <p:bldP spid="54" grpId="0"/>
          <p:bldP spid="54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9872ADB-69DE-42A1-BD3A-85B9002A9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746" y="2674636"/>
            <a:ext cx="291157" cy="117747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B7F6F7A-F30C-422C-A50D-74E588D20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6344" y="2670015"/>
            <a:ext cx="291157" cy="117747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AEDC6FD-EA76-4B12-B73B-60F206A27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16942" y="2666765"/>
            <a:ext cx="291157" cy="117747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9127EEF-46D4-4A8E-BE88-4DB75B987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1639" y="2712900"/>
            <a:ext cx="291157" cy="1177474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29732B2-4C76-49DC-911E-56ABE876C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17537" y="2707827"/>
            <a:ext cx="291157" cy="1177474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7F234D2-CF87-4780-B88A-9690BD811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73695" y="2707827"/>
            <a:ext cx="291157" cy="117747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D8F9A12-4CC8-4EA5-8A74-ABB66812A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9503" y="2694545"/>
            <a:ext cx="291157" cy="117747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0EB37209-6804-4E18-8996-C3BBE2E73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10817" y="3520274"/>
            <a:ext cx="2153203" cy="492546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E82808D-9B5B-4C4C-BF58-6C4FC721A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21325" y="3532574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A1F5635-3962-493F-B3C7-EDA8F820C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285" y="3529242"/>
            <a:ext cx="2153203" cy="4925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E4C33EC-3D4E-4556-A1B1-931E1947F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724" y="2626817"/>
            <a:ext cx="1280710" cy="211251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00D8527-3F38-41BB-8AD7-8A96AC82B4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6819" y="3321793"/>
            <a:ext cx="2169631" cy="776294"/>
          </a:xfrm>
          <a:prstGeom prst="rect">
            <a:avLst/>
          </a:prstGeom>
        </p:spPr>
      </p:pic>
      <p:pic>
        <p:nvPicPr>
          <p:cNvPr id="58" name="Picture 5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6623038-2307-494B-A193-2848DAC77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6749906" y="3446414"/>
            <a:ext cx="2169632" cy="6272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CỦ CẢI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3034634" cy="597052"/>
            <a:chOff x="5613111" y="202933"/>
            <a:chExt cx="3034634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3034634" cy="523220"/>
              <a:chOff x="141527" y="38381"/>
              <a:chExt cx="3034634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615733" y="38381"/>
                <a:ext cx="25604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0D59C-027F-4951-9254-14C788E4521D}"/>
              </a:ext>
            </a:extLst>
          </p:cNvPr>
          <p:cNvGrpSpPr/>
          <p:nvPr/>
        </p:nvGrpSpPr>
        <p:grpSpPr>
          <a:xfrm>
            <a:off x="110365" y="970186"/>
            <a:ext cx="4614913" cy="1423161"/>
            <a:chOff x="5010868" y="1638301"/>
            <a:chExt cx="3883411" cy="1423161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02AFF2-15AE-4668-AD68-055BEA95B3AA}"/>
                </a:ext>
              </a:extLst>
            </p:cNvPr>
            <p:cNvSpPr/>
            <p:nvPr/>
          </p:nvSpPr>
          <p:spPr>
            <a:xfrm>
              <a:off x="5028304" y="1638301"/>
              <a:ext cx="3807855" cy="1047750"/>
            </a:xfrm>
            <a:prstGeom prst="wedgeRoundRectCallout">
              <a:avLst>
                <a:gd name="adj1" fmla="val -33391"/>
                <a:gd name="adj2" fmla="val 100412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929774-5D1A-4203-9F07-1339FBD075E0}"/>
                </a:ext>
              </a:extLst>
            </p:cNvPr>
            <p:cNvSpPr txBox="1"/>
            <p:nvPr/>
          </p:nvSpPr>
          <p:spPr>
            <a:xfrm>
              <a:off x="5010868" y="1676467"/>
              <a:ext cx="38834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E159750C-AC18-44E9-B65F-C48A59F7B1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336987" y="2410893"/>
            <a:ext cx="1996085" cy="22943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7D4A74-754B-48F0-B0FA-D3EDB2821721}"/>
              </a:ext>
            </a:extLst>
          </p:cNvPr>
          <p:cNvSpPr txBox="1"/>
          <p:nvPr/>
        </p:nvSpPr>
        <p:spPr>
          <a:xfrm>
            <a:off x="2386991" y="2647979"/>
            <a:ext cx="1455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7 =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316C4C-015B-4E1A-9EF3-05BCE744AD53}"/>
              </a:ext>
            </a:extLst>
          </p:cNvPr>
          <p:cNvGrpSpPr/>
          <p:nvPr/>
        </p:nvGrpSpPr>
        <p:grpSpPr>
          <a:xfrm>
            <a:off x="445289" y="1456550"/>
            <a:ext cx="4173845" cy="561386"/>
            <a:chOff x="5010868" y="1638301"/>
            <a:chExt cx="3512256" cy="561386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CDA39650-1BF1-4FAA-9149-E8D36E5C5FFE}"/>
                </a:ext>
              </a:extLst>
            </p:cNvPr>
            <p:cNvSpPr/>
            <p:nvPr/>
          </p:nvSpPr>
          <p:spPr>
            <a:xfrm>
              <a:off x="5028304" y="1638301"/>
              <a:ext cx="3494820" cy="561386"/>
            </a:xfrm>
            <a:prstGeom prst="wedgeRoundRectCallout">
              <a:avLst>
                <a:gd name="adj1" fmla="val -34725"/>
                <a:gd name="adj2" fmla="val 146480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59B82D-6C40-476B-A3CA-684EFAEA2AC0}"/>
                </a:ext>
              </a:extLst>
            </p:cNvPr>
            <p:cNvSpPr txBox="1"/>
            <p:nvPr/>
          </p:nvSpPr>
          <p:spPr>
            <a:xfrm>
              <a:off x="5010868" y="1676467"/>
              <a:ext cx="3494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0060E8-634D-434D-A79F-AB39BCAC34BC}"/>
              </a:ext>
            </a:extLst>
          </p:cNvPr>
          <p:cNvGrpSpPr/>
          <p:nvPr/>
        </p:nvGrpSpPr>
        <p:grpSpPr>
          <a:xfrm>
            <a:off x="110366" y="953210"/>
            <a:ext cx="4362299" cy="1047750"/>
            <a:chOff x="5010868" y="1638301"/>
            <a:chExt cx="3670838" cy="1047750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C5AFC368-F007-4A6D-83DA-FD51B8A73D40}"/>
                </a:ext>
              </a:extLst>
            </p:cNvPr>
            <p:cNvSpPr/>
            <p:nvPr/>
          </p:nvSpPr>
          <p:spPr>
            <a:xfrm>
              <a:off x="5028305" y="1638301"/>
              <a:ext cx="3597088" cy="1047750"/>
            </a:xfrm>
            <a:prstGeom prst="wedgeRoundRectCallout">
              <a:avLst>
                <a:gd name="adj1" fmla="val -33391"/>
                <a:gd name="adj2" fmla="val 100412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37BBE0-C99C-4C96-A487-1FA4A71F4346}"/>
                </a:ext>
              </a:extLst>
            </p:cNvPr>
            <p:cNvSpPr txBox="1"/>
            <p:nvPr/>
          </p:nvSpPr>
          <p:spPr>
            <a:xfrm>
              <a:off x="5010868" y="1676467"/>
              <a:ext cx="36708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91E56-60FF-4D13-B68B-24ED67E1964D}"/>
              </a:ext>
            </a:extLst>
          </p:cNvPr>
          <p:cNvSpPr/>
          <p:nvPr/>
        </p:nvSpPr>
        <p:spPr>
          <a:xfrm>
            <a:off x="4510844" y="1659429"/>
            <a:ext cx="4522790" cy="3157009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87B2-97BE-43E6-A274-FDF1DBACE41D}"/>
              </a:ext>
            </a:extLst>
          </p:cNvPr>
          <p:cNvSpPr txBox="1"/>
          <p:nvPr/>
        </p:nvSpPr>
        <p:spPr>
          <a:xfrm>
            <a:off x="4884516" y="1699155"/>
            <a:ext cx="3836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5 + 2 + 2 = 10 + 4 = 14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E06E060-439E-439B-B429-289ECC3C28FC}"/>
              </a:ext>
            </a:extLst>
          </p:cNvPr>
          <p:cNvSpPr/>
          <p:nvPr/>
        </p:nvSpPr>
        <p:spPr>
          <a:xfrm rot="16200000">
            <a:off x="5231843" y="1983118"/>
            <a:ext cx="129481" cy="51261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61EF1-EAE7-4624-BEA7-88330E8EC644}"/>
              </a:ext>
            </a:extLst>
          </p:cNvPr>
          <p:cNvSpPr txBox="1"/>
          <p:nvPr/>
        </p:nvSpPr>
        <p:spPr>
          <a:xfrm>
            <a:off x="4802387" y="2304168"/>
            <a:ext cx="98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3472EF33-D826-4113-9547-15678932E7A6}"/>
              </a:ext>
            </a:extLst>
          </p:cNvPr>
          <p:cNvSpPr/>
          <p:nvPr/>
        </p:nvSpPr>
        <p:spPr>
          <a:xfrm rot="16200000">
            <a:off x="6175133" y="1790334"/>
            <a:ext cx="129482" cy="89818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18AA2-A4EA-47BC-8709-F6DEFBC603CA}"/>
              </a:ext>
            </a:extLst>
          </p:cNvPr>
          <p:cNvSpPr txBox="1"/>
          <p:nvPr/>
        </p:nvSpPr>
        <p:spPr>
          <a:xfrm>
            <a:off x="5697042" y="2302644"/>
            <a:ext cx="191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7FB887-4F25-40B0-A8D5-1BC1727089F8}"/>
              </a:ext>
            </a:extLst>
          </p:cNvPr>
          <p:cNvSpPr txBox="1"/>
          <p:nvPr/>
        </p:nvSpPr>
        <p:spPr>
          <a:xfrm>
            <a:off x="4510844" y="3214094"/>
            <a:ext cx="456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10 – 2 – 2 – 2 = 20 – 6 = 14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023DB2C-42B0-4760-95E8-9FA70C22235E}"/>
              </a:ext>
            </a:extLst>
          </p:cNvPr>
          <p:cNvSpPr/>
          <p:nvPr/>
        </p:nvSpPr>
        <p:spPr>
          <a:xfrm rot="16200000">
            <a:off x="4964192" y="3378272"/>
            <a:ext cx="116027" cy="72519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679AE5-27EA-4754-9FBF-B6BA3FB01105}"/>
              </a:ext>
            </a:extLst>
          </p:cNvPr>
          <p:cNvSpPr txBox="1"/>
          <p:nvPr/>
        </p:nvSpPr>
        <p:spPr>
          <a:xfrm>
            <a:off x="4480122" y="3829406"/>
            <a:ext cx="113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BC633FD3-B940-4042-B12B-8F5C2412EE1D}"/>
              </a:ext>
            </a:extLst>
          </p:cNvPr>
          <p:cNvSpPr/>
          <p:nvPr/>
        </p:nvSpPr>
        <p:spPr>
          <a:xfrm rot="16200000">
            <a:off x="6205283" y="3047283"/>
            <a:ext cx="120633" cy="139177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F62961-3B51-4DA8-96D7-E5496F2C5FE0}"/>
              </a:ext>
            </a:extLst>
          </p:cNvPr>
          <p:cNvSpPr txBox="1"/>
          <p:nvPr/>
        </p:nvSpPr>
        <p:spPr>
          <a:xfrm>
            <a:off x="5519198" y="3826203"/>
            <a:ext cx="15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FA0A96A-0A01-4831-A494-9C0F792D463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4952" t="7440" r="10385" b="68592"/>
          <a:stretch>
            <a:fillRect/>
          </a:stretch>
        </p:blipFill>
        <p:spPr>
          <a:xfrm>
            <a:off x="3727218" y="2712900"/>
            <a:ext cx="547977" cy="5065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4291EF3-B2F5-4607-A5D1-18D2D2627094}"/>
              </a:ext>
            </a:extLst>
          </p:cNvPr>
          <p:cNvSpPr txBox="1"/>
          <p:nvPr/>
        </p:nvSpPr>
        <p:spPr>
          <a:xfrm>
            <a:off x="3621216" y="2647979"/>
            <a:ext cx="66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306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4" grpId="0"/>
          <p:bldP spid="9" grpId="0" animBg="1"/>
          <p:bldP spid="10" grpId="0"/>
          <p:bldP spid="30" grpId="0" animBg="1"/>
          <p:bldP spid="35" grpId="0"/>
          <p:bldP spid="37" grpId="0"/>
          <p:bldP spid="38" grpId="0" animBg="1"/>
          <p:bldP spid="39" grpId="0"/>
          <p:bldP spid="40" grpId="0" animBg="1"/>
          <p:bldP spid="41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4" grpId="0"/>
          <p:bldP spid="9" grpId="0" animBg="1"/>
          <p:bldP spid="10" grpId="0"/>
          <p:bldP spid="30" grpId="0" animBg="1"/>
          <p:bldP spid="35" grpId="0"/>
          <p:bldP spid="37" grpId="0"/>
          <p:bldP spid="38" grpId="0" animBg="1"/>
          <p:bldP spid="39" grpId="0"/>
          <p:bldP spid="40" grpId="0" animBg="1"/>
          <p:bldP spid="41" grpId="0"/>
          <p:bldP spid="4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44" name="Picture 4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296CF033-F445-4512-A629-39A225593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675" y="3232495"/>
            <a:ext cx="2169631" cy="77629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2BEA257-1764-4E99-8880-C98B7F9B8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69786" y="2535233"/>
            <a:ext cx="291157" cy="117747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7779860-8842-494E-8060-410C1C156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90384" y="2530612"/>
            <a:ext cx="291157" cy="1177474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E71CD14-AAB8-44BA-8044-8C987F856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0982" y="2527362"/>
            <a:ext cx="291157" cy="1177474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459A6213-A9AA-4A57-979B-344E39AD6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75595" y="2643758"/>
            <a:ext cx="291157" cy="117747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1A929FA-40FB-4A7F-89EA-931E4FE54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9333" y="2622770"/>
            <a:ext cx="291157" cy="117747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0734348-C14F-4011-ACB4-E2BC2F4BA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491" y="2622770"/>
            <a:ext cx="291157" cy="117747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4CB3EB85-06F3-465B-9B41-4AD1C02803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3543" y="2555142"/>
            <a:ext cx="291157" cy="117747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D5E382D7-C341-4830-BC82-4A49BBB2B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4857" y="3380871"/>
            <a:ext cx="2153203" cy="49254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1086904D-DA54-4351-9CAF-A99E0911D0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15365" y="3393171"/>
            <a:ext cx="2153203" cy="49254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746E49E-A219-4446-9B31-78F3614B9E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0325" y="3389839"/>
            <a:ext cx="2153203" cy="492546"/>
          </a:xfrm>
          <a:prstGeom prst="rect">
            <a:avLst/>
          </a:prstGeom>
        </p:spPr>
      </p:pic>
      <p:pic>
        <p:nvPicPr>
          <p:cNvPr id="45" name="Picture 4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85A7CAB-030A-4EF0-A5B7-8A6602635C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6816762" y="3357116"/>
            <a:ext cx="2169632" cy="62723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E4C33EC-3D4E-4556-A1B1-931E1947F9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7724" y="2626817"/>
            <a:ext cx="1280710" cy="211251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CỦ CẢI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0D59C-027F-4951-9254-14C788E4521D}"/>
              </a:ext>
            </a:extLst>
          </p:cNvPr>
          <p:cNvGrpSpPr/>
          <p:nvPr/>
        </p:nvGrpSpPr>
        <p:grpSpPr>
          <a:xfrm>
            <a:off x="-17196" y="631772"/>
            <a:ext cx="4173963" cy="1384995"/>
            <a:chOff x="5028304" y="1051369"/>
            <a:chExt cx="3530259" cy="13849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02AFF2-15AE-4668-AD68-055BEA95B3AA}"/>
                </a:ext>
              </a:extLst>
            </p:cNvPr>
            <p:cNvSpPr/>
            <p:nvPr/>
          </p:nvSpPr>
          <p:spPr>
            <a:xfrm>
              <a:off x="5028304" y="1070345"/>
              <a:ext cx="3490060" cy="1344786"/>
            </a:xfrm>
            <a:prstGeom prst="wedgeRoundRectCallout">
              <a:avLst>
                <a:gd name="adj1" fmla="val -29173"/>
                <a:gd name="adj2" fmla="val 9187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929774-5D1A-4203-9F07-1339FBD075E0}"/>
                </a:ext>
              </a:extLst>
            </p:cNvPr>
            <p:cNvSpPr txBox="1"/>
            <p:nvPr/>
          </p:nvSpPr>
          <p:spPr>
            <a:xfrm>
              <a:off x="5065763" y="1051369"/>
              <a:ext cx="349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E159750C-AC18-44E9-B65F-C48A59F7B1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96271" y="2243414"/>
            <a:ext cx="1996085" cy="22943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7D4A74-754B-48F0-B0FA-D3EDB2821721}"/>
              </a:ext>
            </a:extLst>
          </p:cNvPr>
          <p:cNvSpPr txBox="1"/>
          <p:nvPr/>
        </p:nvSpPr>
        <p:spPr>
          <a:xfrm>
            <a:off x="2346275" y="2480500"/>
            <a:ext cx="1455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8 =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91E56-60FF-4D13-B68B-24ED67E1964D}"/>
              </a:ext>
            </a:extLst>
          </p:cNvPr>
          <p:cNvSpPr/>
          <p:nvPr/>
        </p:nvSpPr>
        <p:spPr>
          <a:xfrm>
            <a:off x="4528758" y="1582319"/>
            <a:ext cx="4522790" cy="3157009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87B2-97BE-43E6-A274-FDF1DBACE41D}"/>
              </a:ext>
            </a:extLst>
          </p:cNvPr>
          <p:cNvSpPr txBox="1"/>
          <p:nvPr/>
        </p:nvSpPr>
        <p:spPr>
          <a:xfrm>
            <a:off x="4632239" y="1650465"/>
            <a:ext cx="439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5 + 2 + 2 + 2 = 10 + 6 = 16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E06E060-439E-439B-B429-289ECC3C28FC}"/>
              </a:ext>
            </a:extLst>
          </p:cNvPr>
          <p:cNvSpPr/>
          <p:nvPr/>
        </p:nvSpPr>
        <p:spPr>
          <a:xfrm rot="16200000">
            <a:off x="5004799" y="1941524"/>
            <a:ext cx="129481" cy="51261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61EF1-EAE7-4624-BEA7-88330E8EC644}"/>
              </a:ext>
            </a:extLst>
          </p:cNvPr>
          <p:cNvSpPr txBox="1"/>
          <p:nvPr/>
        </p:nvSpPr>
        <p:spPr>
          <a:xfrm>
            <a:off x="4575343" y="2262574"/>
            <a:ext cx="98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3472EF33-D826-4113-9547-15678932E7A6}"/>
              </a:ext>
            </a:extLst>
          </p:cNvPr>
          <p:cNvSpPr/>
          <p:nvPr/>
        </p:nvSpPr>
        <p:spPr>
          <a:xfrm rot="16200000">
            <a:off x="6180965" y="1491754"/>
            <a:ext cx="127960" cy="141566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18AA2-A4EA-47BC-8709-F6DEFBC603CA}"/>
              </a:ext>
            </a:extLst>
          </p:cNvPr>
          <p:cNvSpPr txBox="1"/>
          <p:nvPr/>
        </p:nvSpPr>
        <p:spPr>
          <a:xfrm>
            <a:off x="5691649" y="2259828"/>
            <a:ext cx="181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7FB887-4F25-40B0-A8D5-1BC1727089F8}"/>
              </a:ext>
            </a:extLst>
          </p:cNvPr>
          <p:cNvSpPr txBox="1"/>
          <p:nvPr/>
        </p:nvSpPr>
        <p:spPr>
          <a:xfrm>
            <a:off x="4600945" y="3193295"/>
            <a:ext cx="456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10 – 2 – 2 = 20 – 4 = 16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023DB2C-42B0-4760-95E8-9FA70C22235E}"/>
              </a:ext>
            </a:extLst>
          </p:cNvPr>
          <p:cNvSpPr/>
          <p:nvPr/>
        </p:nvSpPr>
        <p:spPr>
          <a:xfrm rot="16200000">
            <a:off x="5054293" y="3357473"/>
            <a:ext cx="116027" cy="72519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679AE5-27EA-4754-9FBF-B6BA3FB01105}"/>
              </a:ext>
            </a:extLst>
          </p:cNvPr>
          <p:cNvSpPr txBox="1"/>
          <p:nvPr/>
        </p:nvSpPr>
        <p:spPr>
          <a:xfrm>
            <a:off x="4570223" y="3808607"/>
            <a:ext cx="113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BC633FD3-B940-4042-B12B-8F5C2412EE1D}"/>
              </a:ext>
            </a:extLst>
          </p:cNvPr>
          <p:cNvSpPr/>
          <p:nvPr/>
        </p:nvSpPr>
        <p:spPr>
          <a:xfrm rot="16200000">
            <a:off x="6295384" y="3026484"/>
            <a:ext cx="120633" cy="1391777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F62961-3B51-4DA8-96D7-E5496F2C5FE0}"/>
              </a:ext>
            </a:extLst>
          </p:cNvPr>
          <p:cNvSpPr txBox="1"/>
          <p:nvPr/>
        </p:nvSpPr>
        <p:spPr>
          <a:xfrm>
            <a:off x="5609299" y="3805404"/>
            <a:ext cx="15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291EF3-B2F5-4607-A5D1-18D2D2627094}"/>
              </a:ext>
            </a:extLst>
          </p:cNvPr>
          <p:cNvSpPr txBox="1"/>
          <p:nvPr/>
        </p:nvSpPr>
        <p:spPr>
          <a:xfrm>
            <a:off x="3606934" y="2475177"/>
            <a:ext cx="66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FA0A96A-0A01-4831-A494-9C0F792D463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4952" t="7440" r="10385" b="68592"/>
          <a:stretch>
            <a:fillRect/>
          </a:stretch>
        </p:blipFill>
        <p:spPr>
          <a:xfrm>
            <a:off x="3666238" y="2556197"/>
            <a:ext cx="547977" cy="506597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638085-2785-4A86-AE8E-819FE6A600EF}"/>
              </a:ext>
            </a:extLst>
          </p:cNvPr>
          <p:cNvGrpSpPr/>
          <p:nvPr/>
        </p:nvGrpSpPr>
        <p:grpSpPr>
          <a:xfrm>
            <a:off x="84541" y="697822"/>
            <a:ext cx="2997712" cy="954107"/>
            <a:chOff x="5025564" y="1050240"/>
            <a:chExt cx="2535408" cy="954107"/>
          </a:xfrm>
        </p:grpSpPr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id="{B28F7AE8-A9B3-4102-AB4F-3DF5235F9B44}"/>
                </a:ext>
              </a:extLst>
            </p:cNvPr>
            <p:cNvSpPr/>
            <p:nvPr/>
          </p:nvSpPr>
          <p:spPr>
            <a:xfrm>
              <a:off x="5028304" y="1070345"/>
              <a:ext cx="2532668" cy="932538"/>
            </a:xfrm>
            <a:prstGeom prst="wedgeRoundRectCallout">
              <a:avLst>
                <a:gd name="adj1" fmla="val -21618"/>
                <a:gd name="adj2" fmla="val 130292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CE369B-AB0E-4F44-B1DE-1CCF183A9264}"/>
                </a:ext>
              </a:extLst>
            </p:cNvPr>
            <p:cNvSpPr txBox="1"/>
            <p:nvPr/>
          </p:nvSpPr>
          <p:spPr>
            <a:xfrm>
              <a:off x="5025564" y="1050240"/>
              <a:ext cx="2535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5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5.55556E-7 -0.0108 L -5.55556E-7 -0.01049 C -0.00035 -0.01852 -0.00174 -0.02592 -0.00104 -0.03333 C -5.55556E-7 -0.0429 0.01736 -0.0716 0.01754 -0.07222 C 0.02066 -0.07716 0.03021 -0.09074 0.0342 -0.09475 C 0.0408 -0.10154 0.05781 -0.11296 0.06302 -0.11574 C 0.0691 -0.11852 0.0757 -0.11913 0.08177 -0.12098 C 0.08594 -0.12253 0.08993 -0.12438 0.0941 -0.12592 C 0.13229 -0.12438 0.17049 -0.12438 0.20885 -0.12098 C 0.22465 -0.11944 0.22361 -0.11636 0.23368 -0.10895 C 0.23524 -0.1074 0.23715 -0.10679 0.23889 -0.10524 C 0.2441 -0.10031 0.24896 -0.09413 0.25434 -0.08919 C 0.26267 -0.0824 0.2717 -0.07747 0.28021 -0.07006 C 0.28212 -0.06852 0.2842 -0.06636 0.28629 -0.06512 C 0.28802 -0.06358 0.28993 -0.06265 0.29149 -0.06142 C 0.2934 -0.05987 0.29479 -0.05771 0.2967 -0.05617 C 0.29913 -0.05432 0.30156 -0.05308 0.30382 -0.05092 C 0.30764 -0.04784 0.31076 -0.04352 0.31424 -0.04043 C 0.31684 -0.03827 0.31979 -0.03703 0.32257 -0.03518 C 0.32517 -0.03055 0.32778 -0.02531 0.33073 -0.02129 C 0.33264 -0.01882 0.33524 -0.01852 0.33715 -0.01574 C 0.33837 -0.01419 0.33924 -0.01142 0.3401 -0.00895 C 0.34167 -0.00463 0.34427 0.00494 0.34427 0.00525 C 0.34497 0.01111 0.34601 0.01821 0.34635 0.02439 C 0.34635 0.02531 0.34635 0.02655 0.34635 0.02809 L 0.34635 0.0284 " pathEditMode="relative" rAng="0" ptsTypes="AAAAAAAAAAAAAAAAAAAAAAAAAA">
                                          <p:cBhvr>
                                            <p:cTn id="105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240" y="-3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157 0.01204 L -0.00157 0.01204 C 0.02569 -0.05278 -0.00469 0.02068 0.01336 -0.02623 C 0.01545 -0.03148 0.01771 -0.03642 0.01979 -0.04136 C 0.02066 -0.04352 0.02569 -0.0574 0.02743 -0.06049 C 0.03264 -0.06975 0.03559 -0.07253 0.04236 -0.07778 C 0.04531 -0.07994 0.04826 -0.08117 0.05104 -0.08364 C 0.05295 -0.08518 0.05451 -0.08796 0.05642 -0.08919 C 0.0585 -0.09043 0.06076 -0.09074 0.06284 -0.09105 C 0.06753 -0.09197 0.07222 -0.09228 0.07691 -0.0929 C 0.12673 -0.10926 0.09861 -0.10154 0.20902 -0.09506 C 0.2125 -0.09475 0.21545 -0.09074 0.21875 -0.08919 C 0.22291 -0.08734 0.22725 -0.08673 0.23159 -0.08549 C 0.23698 -0.08148 0.24218 -0.07654 0.24774 -0.07407 C 0.24913 -0.07345 0.25052 -0.07253 0.25208 -0.07191 C 0.25416 -0.07129 0.25642 -0.07098 0.2585 -0.07006 C 0.26111 -0.06913 0.26354 -0.06728 0.26597 -0.06636 C 0.26961 -0.06481 0.27777 -0.06327 0.28107 -0.06234 C 0.28437 -0.06049 0.2875 -0.05895 0.2908 -0.05679 C 0.29548 -0.0537 0.29982 -0.04938 0.30468 -0.04722 C 0.3085 -0.04537 0.31267 -0.04598 0.31649 -0.04537 C 0.32482 -0.03549 0.31718 -0.04413 0.33489 -0.02623 C 0.33489 -0.02623 0.34566 -0.01481 0.34566 -0.01481 C 0.3467 -0.01419 0.34774 -0.01358 0.34878 -0.01265 C 0.35711 -0.00524 0.34722 -0.01173 0.35521 -0.0071 C 0.35711 -0.00463 0.35868 -0.00154 0.36059 0.00062 C 0.36302 0.0034 0.36632 0.00432 0.36823 0.00834 C 0.36944 0.01111 0.36823 0.01636 0.36927 0.01976 C 0.37014 0.02284 0.37361 0.02747 0.37361 0.02747 L 0.37361 0.02747 " pathEditMode="relative" ptsTypes="AAAAAAAAAAAAAAAAAAAAAAAAAAAAAA">
                                          <p:cBhvr>
                                            <p:cTn id="10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017 0.0003 L -0.00017 0.0003 C 0.02049 -0.06204 0.01893 -0.06544 0.05452 -0.12377 C 0.06858 -0.14661 0.06598 -0.14568 0.08143 -0.16019 C 0.09514 -0.17284 0.09619 -0.17254 0.11164 -0.17933 C 0.11615 -0.18118 0.12084 -0.18396 0.12553 -0.18488 C 0.13525 -0.18704 0.15469 -0.18859 0.15469 -0.18859 L 0.26546 -0.18673 C 0.27171 -0.18612 0.27744 -0.18025 0.28369 -0.17717 C 0.29115 -0.17377 0.29879 -0.17192 0.30625 -0.1676 C 0.31424 -0.16328 0.33004 -0.15124 0.33959 -0.14476 C 0.34237 -0.14291 0.34532 -0.14136 0.34827 -0.1392 C 0.35782 -0.13149 0.36007 -0.13025 0.36962 -0.12007 C 0.37882 -0.11019 0.37744 -0.11204 0.38264 -0.10278 C 0.38577 -0.08951 0.38646 -0.08889 0.38803 -0.07408 C 0.38924 -0.06204 0.38855 -0.04908 0.39115 -0.03797 C 0.39237 -0.03334 0.39341 -0.02902 0.39445 -0.0247 C 0.39532 -0.02068 0.39566 -0.01667 0.39653 -0.01297 C 0.39688 -0.01235 0.40087 4.93827E-6 0.40191 0.00216 C 0.40313 0.00462 0.40695 0.00987 0.4073 0.01358 C 0.40782 0.0179 0.4073 0.02253 0.4073 0.02716 L 0.4073 0.02716 " pathEditMode="relative" ptsTypes="AAAAAAAAAAAAAAAAAAAAAA">
                                          <p:cBhvr>
                                            <p:cTn id="10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26 0.01328 L -0.0026 0.01328 C -0.00017 0.00124 0.00174 -0.01111 0.00486 -0.02284 C 0.00608 -0.02777 0.00816 -0.0324 0.01024 -0.03642 C 0.02274 -0.06049 0.03247 -0.0787 0.04896 -0.09351 C 0.05608 -0.1 0.06337 -0.10802 0.07153 -0.10895 L 0.10486 -0.11265 L 0.12743 -0.11635 L 0.32309 -0.10895 C 0.32969 -0.10833 0.33594 -0.10308 0.34236 -0.10123 C 0.34844 -0.09938 0.35452 -0.09907 0.36059 -0.09753 C 0.36684 -0.09567 0.37274 -0.09351 0.37899 -0.09166 C 0.40208 -0.07685 0.38594 -0.08796 0.40365 -0.07438 C 0.41441 -0.06635 0.41441 -0.06944 0.42952 -0.05154 C 0.43264 -0.04784 0.43611 -0.04444 0.43906 -0.04012 C 0.44063 -0.03796 0.45226 -0.01944 0.45521 -0.01327 C 0.46059 -0.00246 0.46146 0.00031 0.46493 0.00957 C 0.46528 0.01204 0.46563 0.01451 0.46597 0.01729 C 0.46667 0.02161 0.46788 0.02593 0.46806 0.03056 C 0.46858 0.03612 0.46806 0.04198 0.46806 0.04784 L 0.46806 0.04784 " pathEditMode="relative" ptsTypes="AAAAAAAAAAAAAAAAAAAAA">
                                          <p:cBhvr>
                                            <p:cTn id="111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2" grpId="1" animBg="1"/>
          <p:bldP spid="4" grpId="0"/>
          <p:bldP spid="4" grpId="1"/>
          <p:bldP spid="9" grpId="0" animBg="1"/>
          <p:bldP spid="9" grpId="1" animBg="1"/>
          <p:bldP spid="10" grpId="0"/>
          <p:bldP spid="10" grpId="1"/>
          <p:bldP spid="30" grpId="0" animBg="1"/>
          <p:bldP spid="30" grpId="1" animBg="1"/>
          <p:bldP spid="35" grpId="0"/>
          <p:bldP spid="35" grpId="1"/>
          <p:bldP spid="37" grpId="0"/>
          <p:bldP spid="37" grpId="1"/>
          <p:bldP spid="38" grpId="0" animBg="1"/>
          <p:bldP spid="38" grpId="1" animBg="1"/>
          <p:bldP spid="39" grpId="0"/>
          <p:bldP spid="39" grpId="1"/>
          <p:bldP spid="40" grpId="0" animBg="1"/>
          <p:bldP spid="40" grpId="1" animBg="1"/>
          <p:bldP spid="41" grpId="0"/>
          <p:bldP spid="41" grpId="1"/>
          <p:bldP spid="43" grpId="0"/>
          <p:bldP spid="4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5.55556E-7 -0.0108 L -5.55556E-7 -0.01049 C -0.00035 -0.01852 -0.00174 -0.02592 -0.00104 -0.03333 C -5.55556E-7 -0.0429 0.01736 -0.0716 0.01754 -0.07222 C 0.02066 -0.07716 0.03021 -0.09074 0.0342 -0.09475 C 0.0408 -0.10154 0.05781 -0.11296 0.06302 -0.11574 C 0.0691 -0.11852 0.0757 -0.11913 0.08177 -0.12098 C 0.08594 -0.12253 0.08993 -0.12438 0.0941 -0.12592 C 0.13229 -0.12438 0.17049 -0.12438 0.20885 -0.12098 C 0.22465 -0.11944 0.22361 -0.11636 0.23368 -0.10895 C 0.23524 -0.1074 0.23715 -0.10679 0.23889 -0.10524 C 0.2441 -0.10031 0.24896 -0.09413 0.25434 -0.08919 C 0.26267 -0.0824 0.2717 -0.07747 0.28021 -0.07006 C 0.28212 -0.06852 0.2842 -0.06636 0.28629 -0.06512 C 0.28802 -0.06358 0.28993 -0.06265 0.29149 -0.06142 C 0.2934 -0.05987 0.29479 -0.05771 0.2967 -0.05617 C 0.29913 -0.05432 0.30156 -0.05308 0.30382 -0.05092 C 0.30764 -0.04784 0.31076 -0.04352 0.31424 -0.04043 C 0.31684 -0.03827 0.31979 -0.03703 0.32257 -0.03518 C 0.32517 -0.03055 0.32778 -0.02531 0.33073 -0.02129 C 0.33264 -0.01882 0.33524 -0.01852 0.33715 -0.01574 C 0.33837 -0.01419 0.33924 -0.01142 0.3401 -0.00895 C 0.34167 -0.00463 0.34427 0.00494 0.34427 0.00525 C 0.34497 0.01111 0.34601 0.01821 0.34635 0.02439 C 0.34635 0.02531 0.34635 0.02655 0.34635 0.02809 L 0.34635 0.0284 " pathEditMode="relative" rAng="0" ptsTypes="AAAAAAAAAAAAAAAAAAAAAAAAAA">
                                          <p:cBhvr>
                                            <p:cTn id="105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240" y="-3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157 0.01204 L -0.00157 0.01204 C 0.02569 -0.05278 -0.00469 0.02068 0.01336 -0.02623 C 0.01545 -0.03148 0.01771 -0.03642 0.01979 -0.04136 C 0.02066 -0.04352 0.02569 -0.0574 0.02743 -0.06049 C 0.03264 -0.06975 0.03559 -0.07253 0.04236 -0.07778 C 0.04531 -0.07994 0.04826 -0.08117 0.05104 -0.08364 C 0.05295 -0.08518 0.05451 -0.08796 0.05642 -0.08919 C 0.0585 -0.09043 0.06076 -0.09074 0.06284 -0.09105 C 0.06753 -0.09197 0.07222 -0.09228 0.07691 -0.0929 C 0.12673 -0.10926 0.09861 -0.10154 0.20902 -0.09506 C 0.2125 -0.09475 0.21545 -0.09074 0.21875 -0.08919 C 0.22291 -0.08734 0.22725 -0.08673 0.23159 -0.08549 C 0.23698 -0.08148 0.24218 -0.07654 0.24774 -0.07407 C 0.24913 -0.07345 0.25052 -0.07253 0.25208 -0.07191 C 0.25416 -0.07129 0.25642 -0.07098 0.2585 -0.07006 C 0.26111 -0.06913 0.26354 -0.06728 0.26597 -0.06636 C 0.26961 -0.06481 0.27777 -0.06327 0.28107 -0.06234 C 0.28437 -0.06049 0.2875 -0.05895 0.2908 -0.05679 C 0.29548 -0.0537 0.29982 -0.04938 0.30468 -0.04722 C 0.3085 -0.04537 0.31267 -0.04598 0.31649 -0.04537 C 0.32482 -0.03549 0.31718 -0.04413 0.33489 -0.02623 C 0.33489 -0.02623 0.34566 -0.01481 0.34566 -0.01481 C 0.3467 -0.01419 0.34774 -0.01358 0.34878 -0.01265 C 0.35711 -0.00524 0.34722 -0.01173 0.35521 -0.0071 C 0.35711 -0.00463 0.35868 -0.00154 0.36059 0.00062 C 0.36302 0.0034 0.36632 0.00432 0.36823 0.00834 C 0.36944 0.01111 0.36823 0.01636 0.36927 0.01976 C 0.37014 0.02284 0.37361 0.02747 0.37361 0.02747 L 0.37361 0.02747 " pathEditMode="relative" ptsTypes="AAAAAAAAAAAAAAAAAAAAAAAAAAAAAA">
                                          <p:cBhvr>
                                            <p:cTn id="10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017 0.0003 L -0.00017 0.0003 C 0.02049 -0.06204 0.01893 -0.06544 0.05452 -0.12377 C 0.06858 -0.14661 0.06598 -0.14568 0.08143 -0.16019 C 0.09514 -0.17284 0.09619 -0.17254 0.11164 -0.17933 C 0.11615 -0.18118 0.12084 -0.18396 0.12553 -0.18488 C 0.13525 -0.18704 0.15469 -0.18859 0.15469 -0.18859 L 0.26546 -0.18673 C 0.27171 -0.18612 0.27744 -0.18025 0.28369 -0.17717 C 0.29115 -0.17377 0.29879 -0.17192 0.30625 -0.1676 C 0.31424 -0.16328 0.33004 -0.15124 0.33959 -0.14476 C 0.34237 -0.14291 0.34532 -0.14136 0.34827 -0.1392 C 0.35782 -0.13149 0.36007 -0.13025 0.36962 -0.12007 C 0.37882 -0.11019 0.37744 -0.11204 0.38264 -0.10278 C 0.38577 -0.08951 0.38646 -0.08889 0.38803 -0.07408 C 0.38924 -0.06204 0.38855 -0.04908 0.39115 -0.03797 C 0.39237 -0.03334 0.39341 -0.02902 0.39445 -0.0247 C 0.39532 -0.02068 0.39566 -0.01667 0.39653 -0.01297 C 0.39688 -0.01235 0.40087 4.93827E-6 0.40191 0.00216 C 0.40313 0.00462 0.40695 0.00987 0.4073 0.01358 C 0.40782 0.0179 0.4073 0.02253 0.4073 0.02716 L 0.4073 0.02716 " pathEditMode="relative" ptsTypes="AAAAAAAAAAAAAAAAAAAAAA">
                                          <p:cBhvr>
                                            <p:cTn id="10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026 0.01328 L -0.0026 0.01328 C -0.00017 0.00124 0.00174 -0.01111 0.00486 -0.02284 C 0.00608 -0.02777 0.00816 -0.0324 0.01024 -0.03642 C 0.02274 -0.06049 0.03247 -0.0787 0.04896 -0.09351 C 0.05608 -0.1 0.06337 -0.10802 0.07153 -0.10895 L 0.10486 -0.11265 L 0.12743 -0.11635 L 0.32309 -0.10895 C 0.32969 -0.10833 0.33594 -0.10308 0.34236 -0.10123 C 0.34844 -0.09938 0.35452 -0.09907 0.36059 -0.09753 C 0.36684 -0.09567 0.37274 -0.09351 0.37899 -0.09166 C 0.40208 -0.07685 0.38594 -0.08796 0.40365 -0.07438 C 0.41441 -0.06635 0.41441 -0.06944 0.42952 -0.05154 C 0.43264 -0.04784 0.43611 -0.04444 0.43906 -0.04012 C 0.44063 -0.03796 0.45226 -0.01944 0.45521 -0.01327 C 0.46059 -0.00246 0.46146 0.00031 0.46493 0.00957 C 0.46528 0.01204 0.46563 0.01451 0.46597 0.01729 C 0.46667 0.02161 0.46788 0.02593 0.46806 0.03056 C 0.46858 0.03612 0.46806 0.04198 0.46806 0.04784 L 0.46806 0.04784 " pathEditMode="relative" ptsTypes="AAAAAAAAAAAAAAAAAAAAA">
                                          <p:cBhvr>
                                            <p:cTn id="111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2" grpId="1" animBg="1"/>
          <p:bldP spid="4" grpId="0"/>
          <p:bldP spid="4" grpId="1"/>
          <p:bldP spid="9" grpId="0" animBg="1"/>
          <p:bldP spid="9" grpId="1" animBg="1"/>
          <p:bldP spid="10" grpId="0"/>
          <p:bldP spid="10" grpId="1"/>
          <p:bldP spid="30" grpId="0" animBg="1"/>
          <p:bldP spid="30" grpId="1" animBg="1"/>
          <p:bldP spid="35" grpId="0"/>
          <p:bldP spid="35" grpId="1"/>
          <p:bldP spid="37" grpId="0"/>
          <p:bldP spid="37" grpId="1"/>
          <p:bldP spid="38" grpId="0" animBg="1"/>
          <p:bldP spid="38" grpId="1" animBg="1"/>
          <p:bldP spid="39" grpId="0"/>
          <p:bldP spid="39" grpId="1"/>
          <p:bldP spid="40" grpId="0" animBg="1"/>
          <p:bldP spid="40" grpId="1" animBg="1"/>
          <p:bldP spid="41" grpId="0"/>
          <p:bldP spid="41" grpId="1"/>
          <p:bldP spid="43" grpId="0"/>
          <p:bldP spid="43" grpId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1EA426F-6A89-4E9D-829C-F175B71C0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888" y="3337094"/>
            <a:ext cx="2169631" cy="77629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96CB89B-0D46-4004-B34A-CC5D2AEFB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42922" y="2682632"/>
            <a:ext cx="291157" cy="117747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A8278E0-8D24-4B78-B152-50B109696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63520" y="2678011"/>
            <a:ext cx="291157" cy="117747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9F81265-D207-403C-BF6B-8D0014727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679" y="2702541"/>
            <a:ext cx="291157" cy="1177474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A34A707-1EB6-49D3-9ED3-95C9FC0A9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77993" y="3528270"/>
            <a:ext cx="2153203" cy="492546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4A70F5A3-34FA-4935-BCD2-B4D57FDEB2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88501" y="3540570"/>
            <a:ext cx="2153203" cy="492546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AE0DCB7A-D3E3-479A-BA1B-C3C1F678A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3461" y="3537238"/>
            <a:ext cx="2153203" cy="4925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E4C33EC-3D4E-4556-A1B1-931E1947F9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7724" y="2626817"/>
            <a:ext cx="1280710" cy="211251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CỦ CẢI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0D59C-027F-4951-9254-14C788E4521D}"/>
              </a:ext>
            </a:extLst>
          </p:cNvPr>
          <p:cNvGrpSpPr/>
          <p:nvPr/>
        </p:nvGrpSpPr>
        <p:grpSpPr>
          <a:xfrm>
            <a:off x="89212" y="686504"/>
            <a:ext cx="4580325" cy="1448888"/>
            <a:chOff x="5025564" y="1050240"/>
            <a:chExt cx="3124240" cy="144888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02AFF2-15AE-4668-AD68-055BEA95B3AA}"/>
                </a:ext>
              </a:extLst>
            </p:cNvPr>
            <p:cNvSpPr/>
            <p:nvPr/>
          </p:nvSpPr>
          <p:spPr>
            <a:xfrm>
              <a:off x="5028304" y="1070344"/>
              <a:ext cx="3121500" cy="1428784"/>
            </a:xfrm>
            <a:prstGeom prst="wedgeRoundRectCallout">
              <a:avLst>
                <a:gd name="adj1" fmla="val -32775"/>
                <a:gd name="adj2" fmla="val 8419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929774-5D1A-4203-9F07-1339FBD075E0}"/>
                </a:ext>
              </a:extLst>
            </p:cNvPr>
            <p:cNvSpPr txBox="1"/>
            <p:nvPr/>
          </p:nvSpPr>
          <p:spPr>
            <a:xfrm>
              <a:off x="5025564" y="1050240"/>
              <a:ext cx="30769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627C6ED1-505D-46A9-A002-8CF3BB26B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1679" y="2858419"/>
            <a:ext cx="291157" cy="1177474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E3B71BD-CBDB-4DB3-9F1F-B63F8606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35769" y="2869906"/>
            <a:ext cx="291157" cy="117747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41DB7FC-C1B5-47E0-A082-D57F128A3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105" y="2858419"/>
            <a:ext cx="291157" cy="117747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104464D-ECA3-4334-97CF-394CFA481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2343" y="2886632"/>
            <a:ext cx="291157" cy="1177474"/>
          </a:xfrm>
          <a:prstGeom prst="rect">
            <a:avLst/>
          </a:prstGeom>
        </p:spPr>
      </p:pic>
      <p:pic>
        <p:nvPicPr>
          <p:cNvPr id="44" name="Picture 4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961538D-75B1-42AC-821A-BD0EB6DEC4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6836975" y="3461715"/>
            <a:ext cx="2169632" cy="62723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159750C-AC18-44E9-B65F-C48A59F7B1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468431" y="2425111"/>
            <a:ext cx="1996085" cy="22943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7D4A74-754B-48F0-B0FA-D3EDB2821721}"/>
              </a:ext>
            </a:extLst>
          </p:cNvPr>
          <p:cNvSpPr txBox="1"/>
          <p:nvPr/>
        </p:nvSpPr>
        <p:spPr>
          <a:xfrm>
            <a:off x="2518435" y="2662197"/>
            <a:ext cx="1455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4 =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91E56-60FF-4D13-B68B-24ED67E1964D}"/>
              </a:ext>
            </a:extLst>
          </p:cNvPr>
          <p:cNvSpPr/>
          <p:nvPr/>
        </p:nvSpPr>
        <p:spPr>
          <a:xfrm>
            <a:off x="4727782" y="1633829"/>
            <a:ext cx="4295432" cy="3157009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87B2-97BE-43E6-A274-FDF1DBACE41D}"/>
              </a:ext>
            </a:extLst>
          </p:cNvPr>
          <p:cNvSpPr txBox="1"/>
          <p:nvPr/>
        </p:nvSpPr>
        <p:spPr>
          <a:xfrm>
            <a:off x="4831263" y="1701975"/>
            <a:ext cx="439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x 1 + 2 + 2 + 2 = 2 + 6 = 8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E06E060-439E-439B-B429-289ECC3C28FC}"/>
              </a:ext>
            </a:extLst>
          </p:cNvPr>
          <p:cNvSpPr/>
          <p:nvPr/>
        </p:nvSpPr>
        <p:spPr>
          <a:xfrm rot="16200000">
            <a:off x="5203823" y="1993034"/>
            <a:ext cx="129481" cy="51261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61EF1-EAE7-4624-BEA7-88330E8EC644}"/>
              </a:ext>
            </a:extLst>
          </p:cNvPr>
          <p:cNvSpPr txBox="1"/>
          <p:nvPr/>
        </p:nvSpPr>
        <p:spPr>
          <a:xfrm>
            <a:off x="4774367" y="2314084"/>
            <a:ext cx="98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3472EF33-D826-4113-9547-15678932E7A6}"/>
              </a:ext>
            </a:extLst>
          </p:cNvPr>
          <p:cNvSpPr/>
          <p:nvPr/>
        </p:nvSpPr>
        <p:spPr>
          <a:xfrm rot="16200000">
            <a:off x="6379989" y="1543264"/>
            <a:ext cx="127960" cy="141566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18AA2-A4EA-47BC-8709-F6DEFBC603CA}"/>
              </a:ext>
            </a:extLst>
          </p:cNvPr>
          <p:cNvSpPr txBox="1"/>
          <p:nvPr/>
        </p:nvSpPr>
        <p:spPr>
          <a:xfrm>
            <a:off x="5888537" y="2311338"/>
            <a:ext cx="18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7FB887-4F25-40B0-A8D5-1BC1727089F8}"/>
              </a:ext>
            </a:extLst>
          </p:cNvPr>
          <p:cNvSpPr txBox="1"/>
          <p:nvPr/>
        </p:nvSpPr>
        <p:spPr>
          <a:xfrm>
            <a:off x="4831262" y="3231382"/>
            <a:ext cx="373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 x  5  –  2  =  10 – 2 =  8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0023DB2C-42B0-4760-95E8-9FA70C22235E}"/>
              </a:ext>
            </a:extLst>
          </p:cNvPr>
          <p:cNvSpPr/>
          <p:nvPr/>
        </p:nvSpPr>
        <p:spPr>
          <a:xfrm rot="16200000">
            <a:off x="5259098" y="3328718"/>
            <a:ext cx="106600" cy="84747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679AE5-27EA-4754-9FBF-B6BA3FB01105}"/>
              </a:ext>
            </a:extLst>
          </p:cNvPr>
          <p:cNvSpPr txBox="1"/>
          <p:nvPr/>
        </p:nvSpPr>
        <p:spPr>
          <a:xfrm>
            <a:off x="4709172" y="3805758"/>
            <a:ext cx="113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BC633FD3-B940-4042-B12B-8F5C2412EE1D}"/>
              </a:ext>
            </a:extLst>
          </p:cNvPr>
          <p:cNvSpPr/>
          <p:nvPr/>
        </p:nvSpPr>
        <p:spPr>
          <a:xfrm rot="16200000">
            <a:off x="6170692" y="3459838"/>
            <a:ext cx="80611" cy="52611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F62961-3B51-4DA8-96D7-E5496F2C5FE0}"/>
              </a:ext>
            </a:extLst>
          </p:cNvPr>
          <p:cNvSpPr txBox="1"/>
          <p:nvPr/>
        </p:nvSpPr>
        <p:spPr>
          <a:xfrm>
            <a:off x="5745212" y="3740641"/>
            <a:ext cx="883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291EF3-B2F5-4607-A5D1-18D2D2627094}"/>
              </a:ext>
            </a:extLst>
          </p:cNvPr>
          <p:cNvSpPr txBox="1"/>
          <p:nvPr/>
        </p:nvSpPr>
        <p:spPr>
          <a:xfrm>
            <a:off x="3680890" y="2672830"/>
            <a:ext cx="66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FA0A96A-0A01-4831-A494-9C0F792D463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4952" t="7440" r="10385" b="68592"/>
          <a:stretch>
            <a:fillRect/>
          </a:stretch>
        </p:blipFill>
        <p:spPr>
          <a:xfrm>
            <a:off x="3858662" y="2727118"/>
            <a:ext cx="547977" cy="506597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70D40AF-5746-4712-AD11-1FDEED53E198}"/>
              </a:ext>
            </a:extLst>
          </p:cNvPr>
          <p:cNvGrpSpPr/>
          <p:nvPr/>
        </p:nvGrpSpPr>
        <p:grpSpPr>
          <a:xfrm>
            <a:off x="578114" y="943670"/>
            <a:ext cx="3340689" cy="974211"/>
            <a:chOff x="5025565" y="1050240"/>
            <a:chExt cx="2278684" cy="974211"/>
          </a:xfrm>
        </p:grpSpPr>
        <p:sp>
          <p:nvSpPr>
            <p:cNvPr id="66" name="Speech Bubble: Rectangle with Corners Rounded 65">
              <a:extLst>
                <a:ext uri="{FF2B5EF4-FFF2-40B4-BE49-F238E27FC236}">
                  <a16:creationId xmlns:a16="http://schemas.microsoft.com/office/drawing/2014/main" id="{9F6179DC-DE4B-4A5F-A69C-6381E24F811F}"/>
                </a:ext>
              </a:extLst>
            </p:cNvPr>
            <p:cNvSpPr/>
            <p:nvPr/>
          </p:nvSpPr>
          <p:spPr>
            <a:xfrm>
              <a:off x="5028304" y="1070344"/>
              <a:ext cx="2275945" cy="954107"/>
            </a:xfrm>
            <a:prstGeom prst="wedgeRoundRectCallout">
              <a:avLst>
                <a:gd name="adj1" fmla="val -33264"/>
                <a:gd name="adj2" fmla="val 10815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D9F7399-CFA4-4E65-9D0F-19E4FEB52445}"/>
                </a:ext>
              </a:extLst>
            </p:cNvPr>
            <p:cNvSpPr txBox="1"/>
            <p:nvPr/>
          </p:nvSpPr>
          <p:spPr>
            <a:xfrm>
              <a:off x="5025565" y="1050240"/>
              <a:ext cx="22786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D2D8C09-8B5E-442D-A533-D143ED340A22}"/>
              </a:ext>
            </a:extLst>
          </p:cNvPr>
          <p:cNvSpPr txBox="1"/>
          <p:nvPr/>
        </p:nvSpPr>
        <p:spPr>
          <a:xfrm>
            <a:off x="9238268" y="2495331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5 </a:t>
            </a:r>
            <a:r>
              <a:rPr lang="en-US" sz="1800" dirty="0" err="1">
                <a:highlight>
                  <a:srgbClr val="FFFF00"/>
                </a:highlight>
              </a:rPr>
              <a:t>lần</a:t>
            </a:r>
            <a:endParaRPr lang="en-US" sz="1800" dirty="0">
              <a:highlight>
                <a:srgbClr val="FFFF00"/>
              </a:highlight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C3791C-18C5-4F87-963F-DA81F0704F38}"/>
              </a:ext>
            </a:extLst>
          </p:cNvPr>
          <p:cNvCxnSpPr>
            <a:cxnSpLocks/>
          </p:cNvCxnSpPr>
          <p:nvPr/>
        </p:nvCxnSpPr>
        <p:spPr>
          <a:xfrm flipH="1">
            <a:off x="5524873" y="2281311"/>
            <a:ext cx="3978748" cy="14178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88889E-6 -3.7037E-6 L -3.88889E-6 0.00031 C 0.01025 -0.02222 0.01737 -0.05154 0.03108 -0.06666 C 0.04566 -0.0824 0.05625 -0.09907 0.07257 -0.10463 C 0.07952 -0.1071 0.08664 -0.10679 0.09358 -0.10771 L 0.36389 -0.10463 C 0.39341 -0.10308 0.39427 -0.07963 0.42292 -0.06666 L 0.42987 -0.06327 C 0.43282 -0.06018 0.43559 -0.05679 0.43872 -0.05401 C 0.44323 -0.04938 0.44809 -0.04629 0.45243 -0.04105 C 0.45452 -0.03889 0.45591 -0.03456 0.45764 -0.03179 C 0.46146 -0.02592 0.46563 -0.02284 0.4698 -0.01882 C 0.47153 -0.01481 0.47309 -0.01018 0.475 -0.00617 C 0.47657 -0.00277 0.47952 -0.00092 0.48021 0.0034 C 0.48125 0.01019 0.48021 0.01821 0.48021 0.02562 L 0.48021 0.02593 " pathEditMode="relative" rAng="0" ptsTypes="AAAAAAAAAAAAAAAA">
                                          <p:cBhvr>
                                            <p:cTn id="105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28" y="-4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16667E-6 -4.93827E-6 L 4.16667E-6 0.00031 C 0.00972 -0.02962 0.01336 -0.04598 0.02847 -0.06944 C 0.04079 -0.08858 0.05052 -0.09567 0.06597 -0.10401 C 0.07066 -0.10648 0.07552 -0.10771 0.0802 -0.10987 C 0.0875 -0.11327 0.09427 -0.11944 0.10173 -0.12129 C 0.14531 -0.1324 0.17291 -0.13271 0.21423 -0.13549 L 0.35173 -0.13271 C 0.35763 -0.1324 0.36371 -0.13209 0.36961 -0.12993 C 0.37864 -0.12685 0.38732 -0.12191 0.39635 -0.11851 C 0.40382 -0.11543 0.42187 -0.10895 0.43211 -0.10709 C 0.43732 -0.10586 0.4427 -0.10493 0.44809 -0.10401 C 0.46875 -0.08734 0.43507 -0.11358 0.47135 -0.09228 C 0.48055 -0.08703 0.48073 -0.07993 0.48923 -0.07222 C 0.49305 -0.06851 0.49774 -0.06728 0.50173 -0.06358 C 0.51961 -0.0466 0.50243 -0.05524 0.5177 -0.04907 C 0.53263 -0.03302 0.52673 -0.04537 0.5302 -0.02037 C 0.53073 -0.01728 0.53159 -0.0145 0.53211 -0.01141 C 0.53402 0.00093 0.5375 0.02624 0.5375 0.02655 L 0.5375 0.02624 " pathEditMode="relative" rAng="0" ptsTypes="AAAAAAAAAAAAAAAAAAAA">
                                          <p:cBhvr>
                                            <p:cTn id="10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875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0069 0.0142 L 0.00069 0.0142 C 0.00468 -0.00061 0.00729 -0.01728 0.01302 -0.03024 C 0.02413 -0.05524 0.05052 -0.07654 0.06493 -0.08765 C 0.10312 -0.11728 0.09704 -0.10987 0.13454 -0.12561 C 0.18611 -0.14722 0.14114 -0.13117 0.18628 -0.14475 C 0.20694 -0.15061 0.21684 -0.15648 0.23993 -0.1574 C 0.30347 -0.16018 0.36718 -0.15956 0.4309 -0.16049 C 0.47083 -0.15956 0.51128 -0.16882 0.55052 -0.1574 C 0.57083 -0.15154 0.58697 -0.12314 0.6059 -0.10987 L 0.61493 -0.10339 C 0.61788 -0.09814 0.62152 -0.09382 0.62378 -0.08765 C 0.62708 -0.07839 0.63298 -0.04506 0.63454 -0.03672 C 0.63507 -0.025 0.63541 -0.01327 0.63628 -0.00185 C 0.63784 0.01729 0.63871 -0.00277 0.64166 0.02038 C 0.64236 0.02562 0.64166 0.03087 0.64166 0.03642 L 0.64166 0.03642 " pathEditMode="relative" ptsTypes="AAAAAAAAAAAAAAAAA">
                                          <p:cBhvr>
                                            <p:cTn id="10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2" grpId="1" animBg="1"/>
          <p:bldP spid="4" grpId="0"/>
          <p:bldP spid="4" grpId="1"/>
          <p:bldP spid="9" grpId="0" animBg="1"/>
          <p:bldP spid="9" grpId="1" animBg="1"/>
          <p:bldP spid="10" grpId="0"/>
          <p:bldP spid="10" grpId="1"/>
          <p:bldP spid="30" grpId="0" animBg="1"/>
          <p:bldP spid="30" grpId="1" animBg="1"/>
          <p:bldP spid="35" grpId="0"/>
          <p:bldP spid="35" grpId="1"/>
          <p:bldP spid="37" grpId="0"/>
          <p:bldP spid="37" grpId="1"/>
          <p:bldP spid="38" grpId="0" animBg="1"/>
          <p:bldP spid="38" grpId="1" animBg="1"/>
          <p:bldP spid="39" grpId="0"/>
          <p:bldP spid="39" grpId="1"/>
          <p:bldP spid="40" grpId="0" animBg="1"/>
          <p:bldP spid="40" grpId="1" animBg="1"/>
          <p:bldP spid="41" grpId="0"/>
          <p:bldP spid="41" grpId="1"/>
          <p:bldP spid="43" grpId="0"/>
          <p:bldP spid="4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88889E-6 -3.7037E-6 L -3.88889E-6 0.00031 C 0.01025 -0.02222 0.01737 -0.05154 0.03108 -0.06666 C 0.04566 -0.0824 0.05625 -0.09907 0.07257 -0.10463 C 0.07952 -0.1071 0.08664 -0.10679 0.09358 -0.10771 L 0.36389 -0.10463 C 0.39341 -0.10308 0.39427 -0.07963 0.42292 -0.06666 L 0.42987 -0.06327 C 0.43282 -0.06018 0.43559 -0.05679 0.43872 -0.05401 C 0.44323 -0.04938 0.44809 -0.04629 0.45243 -0.04105 C 0.45452 -0.03889 0.45591 -0.03456 0.45764 -0.03179 C 0.46146 -0.02592 0.46563 -0.02284 0.4698 -0.01882 C 0.47153 -0.01481 0.47309 -0.01018 0.475 -0.00617 C 0.47657 -0.00277 0.47952 -0.00092 0.48021 0.0034 C 0.48125 0.01019 0.48021 0.01821 0.48021 0.02562 L 0.48021 0.02593 " pathEditMode="relative" rAng="0" ptsTypes="AAAAAAAAAAAAAAAA">
                                          <p:cBhvr>
                                            <p:cTn id="105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28" y="-4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16667E-6 -4.93827E-6 L 4.16667E-6 0.00031 C 0.00972 -0.02962 0.01336 -0.04598 0.02847 -0.06944 C 0.04079 -0.08858 0.05052 -0.09567 0.06597 -0.10401 C 0.07066 -0.10648 0.07552 -0.10771 0.0802 -0.10987 C 0.0875 -0.11327 0.09427 -0.11944 0.10173 -0.12129 C 0.14531 -0.1324 0.17291 -0.13271 0.21423 -0.13549 L 0.35173 -0.13271 C 0.35763 -0.1324 0.36371 -0.13209 0.36961 -0.12993 C 0.37864 -0.12685 0.38732 -0.12191 0.39635 -0.11851 C 0.40382 -0.11543 0.42187 -0.10895 0.43211 -0.10709 C 0.43732 -0.10586 0.4427 -0.10493 0.44809 -0.10401 C 0.46875 -0.08734 0.43507 -0.11358 0.47135 -0.09228 C 0.48055 -0.08703 0.48073 -0.07993 0.48923 -0.07222 C 0.49305 -0.06851 0.49774 -0.06728 0.50173 -0.06358 C 0.51961 -0.0466 0.50243 -0.05524 0.5177 -0.04907 C 0.53263 -0.03302 0.52673 -0.04537 0.5302 -0.02037 C 0.53073 -0.01728 0.53159 -0.0145 0.53211 -0.01141 C 0.53402 0.00093 0.5375 0.02624 0.5375 0.02655 L 0.5375 0.02624 " pathEditMode="relative" rAng="0" ptsTypes="AAAAAAAAAAAAAAAAAAAA">
                                          <p:cBhvr>
                                            <p:cTn id="10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875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0069 0.0142 L 0.00069 0.0142 C 0.00468 -0.00061 0.00729 -0.01728 0.01302 -0.03024 C 0.02413 -0.05524 0.05052 -0.07654 0.06493 -0.08765 C 0.10312 -0.11728 0.09704 -0.10987 0.13454 -0.12561 C 0.18611 -0.14722 0.14114 -0.13117 0.18628 -0.14475 C 0.20694 -0.15061 0.21684 -0.15648 0.23993 -0.1574 C 0.30347 -0.16018 0.36718 -0.15956 0.4309 -0.16049 C 0.47083 -0.15956 0.51128 -0.16882 0.55052 -0.1574 C 0.57083 -0.15154 0.58697 -0.12314 0.6059 -0.10987 L 0.61493 -0.10339 C 0.61788 -0.09814 0.62152 -0.09382 0.62378 -0.08765 C 0.62708 -0.07839 0.63298 -0.04506 0.63454 -0.03672 C 0.63507 -0.025 0.63541 -0.01327 0.63628 -0.00185 C 0.63784 0.01729 0.63871 -0.00277 0.64166 0.02038 C 0.64236 0.02562 0.64166 0.03087 0.64166 0.03642 L 0.64166 0.03642 " pathEditMode="relative" ptsTypes="AAAAAAAAAAAAAAAAA">
                                          <p:cBhvr>
                                            <p:cTn id="10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" grpId="0" animBg="1"/>
          <p:bldP spid="2" grpId="1" animBg="1"/>
          <p:bldP spid="4" grpId="0"/>
          <p:bldP spid="4" grpId="1"/>
          <p:bldP spid="9" grpId="0" animBg="1"/>
          <p:bldP spid="9" grpId="1" animBg="1"/>
          <p:bldP spid="10" grpId="0"/>
          <p:bldP spid="10" grpId="1"/>
          <p:bldP spid="30" grpId="0" animBg="1"/>
          <p:bldP spid="30" grpId="1" animBg="1"/>
          <p:bldP spid="35" grpId="0"/>
          <p:bldP spid="35" grpId="1"/>
          <p:bldP spid="37" grpId="0"/>
          <p:bldP spid="37" grpId="1"/>
          <p:bldP spid="38" grpId="0" animBg="1"/>
          <p:bldP spid="38" grpId="1" animBg="1"/>
          <p:bldP spid="39" grpId="0"/>
          <p:bldP spid="39" grpId="1"/>
          <p:bldP spid="40" grpId="0" animBg="1"/>
          <p:bldP spid="40" grpId="1" animBg="1"/>
          <p:bldP spid="41" grpId="0"/>
          <p:bldP spid="41" grpId="1"/>
          <p:bldP spid="43" grpId="0"/>
          <p:bldP spid="43" grpId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1EA426F-6A89-4E9D-829C-F175B71C0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64" y="3829111"/>
            <a:ext cx="2431450" cy="86997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E4C33EC-3D4E-4556-A1B1-931E1947F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86016" y="2522491"/>
            <a:ext cx="1367511" cy="2255688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CỦ CẢI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0D59C-027F-4951-9254-14C788E4521D}"/>
              </a:ext>
            </a:extLst>
          </p:cNvPr>
          <p:cNvGrpSpPr/>
          <p:nvPr/>
        </p:nvGrpSpPr>
        <p:grpSpPr>
          <a:xfrm>
            <a:off x="89212" y="686504"/>
            <a:ext cx="4580325" cy="1448888"/>
            <a:chOff x="5025564" y="1050240"/>
            <a:chExt cx="3124240" cy="144888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02AFF2-15AE-4668-AD68-055BEA95B3AA}"/>
                </a:ext>
              </a:extLst>
            </p:cNvPr>
            <p:cNvSpPr/>
            <p:nvPr/>
          </p:nvSpPr>
          <p:spPr>
            <a:xfrm>
              <a:off x="5028304" y="1070344"/>
              <a:ext cx="3121500" cy="1428784"/>
            </a:xfrm>
            <a:prstGeom prst="wedgeRoundRectCallout">
              <a:avLst>
                <a:gd name="adj1" fmla="val -3628"/>
                <a:gd name="adj2" fmla="val 89481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929774-5D1A-4203-9F07-1339FBD075E0}"/>
                </a:ext>
              </a:extLst>
            </p:cNvPr>
            <p:cNvSpPr txBox="1"/>
            <p:nvPr/>
          </p:nvSpPr>
          <p:spPr>
            <a:xfrm>
              <a:off x="5025564" y="1050240"/>
              <a:ext cx="30769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47" name="Graphic 46">
            <a:extLst>
              <a:ext uri="{FF2B5EF4-FFF2-40B4-BE49-F238E27FC236}">
                <a16:creationId xmlns:a16="http://schemas.microsoft.com/office/drawing/2014/main" id="{44C293FA-650E-4734-92E1-73D7557863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68451" y="3287494"/>
            <a:ext cx="326292" cy="131956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BBC49AF-3552-46F4-B42C-72E09B30DB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51929" y="3272135"/>
            <a:ext cx="326292" cy="131956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AEE799E-AFCD-47A7-9D07-B4FD32019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572000" y="3272135"/>
            <a:ext cx="326292" cy="131956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31F569D-51D8-4C00-A067-DF03FA0BC1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13251" y="3274859"/>
            <a:ext cx="326292" cy="131956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CD2F90D-8335-4D85-9196-DC8708B3B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180275" y="3266027"/>
            <a:ext cx="326292" cy="131956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27C6ED1-505D-46A9-A002-8CF3BB26BC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83039" y="3302024"/>
            <a:ext cx="326292" cy="131956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E3B71BD-CBDB-4DB3-9F1F-B63F8606DF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017129" y="3313511"/>
            <a:ext cx="326292" cy="1319565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41DB7FC-C1B5-47E0-A082-D57F128A34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6465" y="3302024"/>
            <a:ext cx="326292" cy="131956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104464D-ECA3-4334-97CF-394CFA4810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23703" y="3330237"/>
            <a:ext cx="326292" cy="1319565"/>
          </a:xfrm>
          <a:prstGeom prst="rect">
            <a:avLst/>
          </a:prstGeom>
        </p:spPr>
      </p:pic>
      <p:pic>
        <p:nvPicPr>
          <p:cNvPr id="44" name="Picture 4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961538D-75B1-42AC-821A-BD0EB6DEC4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791649" y="3971720"/>
            <a:ext cx="2431452" cy="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537622-283F-414F-8E82-580A9CB58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2167" y="1840097"/>
            <a:ext cx="2502009" cy="2697583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ĐÓNG GÓI NÔNG SẢN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84437A-A1AC-433E-8360-C9F893CFB377}"/>
              </a:ext>
            </a:extLst>
          </p:cNvPr>
          <p:cNvSpPr/>
          <p:nvPr/>
        </p:nvSpPr>
        <p:spPr>
          <a:xfrm>
            <a:off x="4673554" y="1607888"/>
            <a:ext cx="4125336" cy="1927724"/>
          </a:xfrm>
          <a:prstGeom prst="cloud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3785FB5-7517-4E14-A82B-4E430E50D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11388" y="2778821"/>
            <a:ext cx="1506596" cy="21599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4D522D1-1DFB-4463-A5A9-869D1051B9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442967" y="2789895"/>
            <a:ext cx="1341902" cy="2121584"/>
          </a:xfrm>
          <a:prstGeom prst="rect">
            <a:avLst/>
          </a:prstGeom>
        </p:spPr>
      </p:pic>
      <p:pic>
        <p:nvPicPr>
          <p:cNvPr id="16" name="Graphic 41">
            <a:extLst>
              <a:ext uri="{FF2B5EF4-FFF2-40B4-BE49-F238E27FC236}">
                <a16:creationId xmlns:a16="http://schemas.microsoft.com/office/drawing/2014/main" id="{A967EF9A-5F18-42C7-9E7E-8D4CCEB89E4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685" b="97639" l="75011" r="99265">
                        <a14:foregroundMark x1="75011" y1="85067" x2="75011" y2="85067"/>
                        <a14:foregroundMark x1="98573" y1="83472" x2="98573" y2="83472"/>
                        <a14:foregroundMark x1="99265" y1="87939" x2="99265" y2="87939"/>
                        <a14:backgroundMark x1="78556" y1="86662" x2="78556" y2="86662"/>
                        <a14:backgroundMark x1="78167" y1="86152" x2="80285" y2="85960"/>
                        <a14:backgroundMark x1="87030" y1="85386" x2="90878" y2="85769"/>
                        <a14:backgroundMark x1="97968" y1="85578" x2="99351" y2="85578"/>
                        <a14:backgroundMark x1="93990" y1="89024" x2="95028" y2="92087"/>
                        <a14:backgroundMark x1="91786" y1="89534" x2="91699" y2="92278"/>
                        <a14:backgroundMark x1="85646" y1="89917" x2="85646" y2="93172"/>
                        <a14:backgroundMark x1="81582" y1="91002" x2="82188" y2="90810"/>
                        <a14:backgroundMark x1="76048" y1="89343" x2="76048" y2="93299"/>
                      </a14:backgroundRemoval>
                    </a14:imgEffect>
                  </a14:imgLayer>
                </a14:imgProps>
              </a:ext>
            </a:extLst>
          </a:blip>
          <a:srcRect l="73456" t="76473" r="-7" b="-9"/>
          <a:stretch/>
        </p:blipFill>
        <p:spPr>
          <a:xfrm>
            <a:off x="6784869" y="3979046"/>
            <a:ext cx="2453399" cy="1221702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B6277-51C1-40B8-BFEA-90DDDE0966C9}"/>
              </a:ext>
            </a:extLst>
          </p:cNvPr>
          <p:cNvGrpSpPr/>
          <p:nvPr/>
        </p:nvGrpSpPr>
        <p:grpSpPr>
          <a:xfrm>
            <a:off x="89212" y="686504"/>
            <a:ext cx="4580325" cy="1815882"/>
            <a:chOff x="5025564" y="1050240"/>
            <a:chExt cx="3124240" cy="1815882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48592E-4B00-483E-95DF-9658618B1662}"/>
                </a:ext>
              </a:extLst>
            </p:cNvPr>
            <p:cNvSpPr/>
            <p:nvPr/>
          </p:nvSpPr>
          <p:spPr>
            <a:xfrm>
              <a:off x="5028304" y="1070344"/>
              <a:ext cx="3121500" cy="1795778"/>
            </a:xfrm>
            <a:prstGeom prst="wedgeRoundRectCallout">
              <a:avLst>
                <a:gd name="adj1" fmla="val -3628"/>
                <a:gd name="adj2" fmla="val 89481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50396C-40E7-40E4-A49D-1A63F89EE094}"/>
                </a:ext>
              </a:extLst>
            </p:cNvPr>
            <p:cNvSpPr txBox="1"/>
            <p:nvPr/>
          </p:nvSpPr>
          <p:spPr>
            <a:xfrm>
              <a:off x="5025564" y="1050240"/>
              <a:ext cx="31215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613C98-8570-43B6-BD5A-F6367554BAB4}"/>
              </a:ext>
            </a:extLst>
          </p:cNvPr>
          <p:cNvSpPr txBox="1"/>
          <p:nvPr/>
        </p:nvSpPr>
        <p:spPr>
          <a:xfrm>
            <a:off x="5446455" y="1784015"/>
            <a:ext cx="2692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iCiel Cadena" panose="02000503000000020004" pitchFamily="50" charset="0"/>
              </a:rPr>
              <a:t>Cùng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học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3200" dirty="0" err="1">
                <a:latin typeface="iCiel Cadena" panose="02000503000000020004" pitchFamily="50" charset="0"/>
              </a:rPr>
              <a:t>bảng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nhân</a:t>
            </a:r>
            <a:r>
              <a:rPr lang="en-US" sz="3200" dirty="0">
                <a:latin typeface="iCiel Cadena" panose="02000503000000020004" pitchFamily="50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223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537622-283F-414F-8E82-580A9CB58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3620" y="1993774"/>
            <a:ext cx="2502009" cy="2697583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B6277-51C1-40B8-BFEA-90DDDE0966C9}"/>
              </a:ext>
            </a:extLst>
          </p:cNvPr>
          <p:cNvGrpSpPr/>
          <p:nvPr/>
        </p:nvGrpSpPr>
        <p:grpSpPr>
          <a:xfrm>
            <a:off x="173465" y="748258"/>
            <a:ext cx="4580325" cy="1815882"/>
            <a:chOff x="5025564" y="1050240"/>
            <a:chExt cx="3124240" cy="1815882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48592E-4B00-483E-95DF-9658618B1662}"/>
                </a:ext>
              </a:extLst>
            </p:cNvPr>
            <p:cNvSpPr/>
            <p:nvPr/>
          </p:nvSpPr>
          <p:spPr>
            <a:xfrm>
              <a:off x="5028304" y="1070344"/>
              <a:ext cx="3121500" cy="1795778"/>
            </a:xfrm>
            <a:prstGeom prst="wedgeRoundRectCallout">
              <a:avLst>
                <a:gd name="adj1" fmla="val -2042"/>
                <a:gd name="adj2" fmla="val 7412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50396C-40E7-40E4-A49D-1A63F89EE094}"/>
                </a:ext>
              </a:extLst>
            </p:cNvPr>
            <p:cNvSpPr txBox="1"/>
            <p:nvPr/>
          </p:nvSpPr>
          <p:spPr>
            <a:xfrm>
              <a:off x="5025564" y="1050240"/>
              <a:ext cx="31215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D06B7DC-6142-4144-93D7-2EBD10A6B1E6}"/>
              </a:ext>
            </a:extLst>
          </p:cNvPr>
          <p:cNvGrpSpPr/>
          <p:nvPr/>
        </p:nvGrpSpPr>
        <p:grpSpPr>
          <a:xfrm>
            <a:off x="4897804" y="121833"/>
            <a:ext cx="1865911" cy="4847557"/>
            <a:chOff x="7342875" y="54036"/>
            <a:chExt cx="1668028" cy="484755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E98C10B-DD33-4B40-BFA5-F0DD1688DB44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7FFE0C1E-2EED-47A6-940B-1DE788C76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68870E82-8896-4610-8A78-082AFDB60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C134DF67-7FE0-4A1A-BA69-2F8BA79F64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88" name="Graphic 87">
                <a:extLst>
                  <a:ext uri="{FF2B5EF4-FFF2-40B4-BE49-F238E27FC236}">
                    <a16:creationId xmlns:a16="http://schemas.microsoft.com/office/drawing/2014/main" id="{3AE30815-4B87-4C02-9B07-34CE736A66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F4B3AFA3-1313-4097-A530-428EAE47BC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4831DCDE-8D4E-4FA9-AEBF-6E2A2AEC9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A6B293E-BC9F-4E27-9EE0-BD7DB9940F77}"/>
                </a:ext>
              </a:extLst>
            </p:cNvPr>
            <p:cNvSpPr txBox="1"/>
            <p:nvPr/>
          </p:nvSpPr>
          <p:spPr>
            <a:xfrm>
              <a:off x="7400793" y="85398"/>
              <a:ext cx="161011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 = 2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2 = 4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</a:t>
              </a:r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6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4 = 8</a:t>
              </a:r>
            </a:p>
            <a:p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 5 = 10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6 = 12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 </a:t>
              </a:r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  <a:p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x 8 = 16</a:t>
              </a:r>
            </a:p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</a:t>
              </a:r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= 18</a:t>
              </a:r>
            </a:p>
            <a:p>
              <a:r>
                <a:rPr lang="en-U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10 = </a:t>
              </a:r>
              <a:r>
                <a:rPr lang="en-US" sz="2800" b="1" dirty="0">
                  <a:solidFill>
                    <a:srgbClr val="E3B37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</p:grpSp>
      <p:sp>
        <p:nvSpPr>
          <p:cNvPr id="8" name="3">
            <a:extLst>
              <a:ext uri="{FF2B5EF4-FFF2-40B4-BE49-F238E27FC236}">
                <a16:creationId xmlns:a16="http://schemas.microsoft.com/office/drawing/2014/main" id="{4F3CB629-C8D7-4E9D-A2CA-64F6A14A2CC9}"/>
              </a:ext>
            </a:extLst>
          </p:cNvPr>
          <p:cNvSpPr txBox="1"/>
          <p:nvPr/>
        </p:nvSpPr>
        <p:spPr>
          <a:xfrm>
            <a:off x="5477437" y="1004250"/>
            <a:ext cx="36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8" name="2">
            <a:extLst>
              <a:ext uri="{FF2B5EF4-FFF2-40B4-BE49-F238E27FC236}">
                <a16:creationId xmlns:a16="http://schemas.microsoft.com/office/drawing/2014/main" id="{A978F085-F352-4A83-9FF1-4EDF2DFAA735}"/>
              </a:ext>
            </a:extLst>
          </p:cNvPr>
          <p:cNvSpPr txBox="1"/>
          <p:nvPr/>
        </p:nvSpPr>
        <p:spPr>
          <a:xfrm>
            <a:off x="4973401" y="3134798"/>
            <a:ext cx="36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14">
            <a:extLst>
              <a:ext uri="{FF2B5EF4-FFF2-40B4-BE49-F238E27FC236}">
                <a16:creationId xmlns:a16="http://schemas.microsoft.com/office/drawing/2014/main" id="{0D3073EA-06BB-4FA0-83B7-3F35A5329022}"/>
              </a:ext>
            </a:extLst>
          </p:cNvPr>
          <p:cNvSpPr txBox="1"/>
          <p:nvPr/>
        </p:nvSpPr>
        <p:spPr>
          <a:xfrm>
            <a:off x="5964761" y="2713688"/>
            <a:ext cx="60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00" name="20">
            <a:extLst>
              <a:ext uri="{FF2B5EF4-FFF2-40B4-BE49-F238E27FC236}">
                <a16:creationId xmlns:a16="http://schemas.microsoft.com/office/drawing/2014/main" id="{CFCFCFBB-DC81-48EA-AC01-A6667D6FF8C2}"/>
              </a:ext>
            </a:extLst>
          </p:cNvPr>
          <p:cNvSpPr txBox="1"/>
          <p:nvPr/>
        </p:nvSpPr>
        <p:spPr>
          <a:xfrm>
            <a:off x="6121419" y="3977065"/>
            <a:ext cx="609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1" name="9">
            <a:extLst>
              <a:ext uri="{FF2B5EF4-FFF2-40B4-BE49-F238E27FC236}">
                <a16:creationId xmlns:a16="http://schemas.microsoft.com/office/drawing/2014/main" id="{C060FA47-8571-49DF-8ECE-CD9AEEBF09B2}"/>
              </a:ext>
            </a:extLst>
          </p:cNvPr>
          <p:cNvSpPr txBox="1"/>
          <p:nvPr/>
        </p:nvSpPr>
        <p:spPr>
          <a:xfrm>
            <a:off x="5487512" y="3562580"/>
            <a:ext cx="36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2" name="2">
            <a:extLst>
              <a:ext uri="{FF2B5EF4-FFF2-40B4-BE49-F238E27FC236}">
                <a16:creationId xmlns:a16="http://schemas.microsoft.com/office/drawing/2014/main" id="{48C67107-AFBD-4F78-9BCC-9222EF50C010}"/>
              </a:ext>
            </a:extLst>
          </p:cNvPr>
          <p:cNvSpPr txBox="1"/>
          <p:nvPr/>
        </p:nvSpPr>
        <p:spPr>
          <a:xfrm>
            <a:off x="4935749" y="1869284"/>
            <a:ext cx="36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92321DF-3CCA-48CC-B3E5-4D7E18F20E9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797" t="27855" r="32798" b="36302"/>
          <a:stretch/>
        </p:blipFill>
        <p:spPr>
          <a:xfrm>
            <a:off x="7230380" y="2571750"/>
            <a:ext cx="1654629" cy="1843628"/>
          </a:xfrm>
          <a:prstGeom prst="rect">
            <a:avLst/>
          </a:prstGeom>
        </p:spPr>
      </p:pic>
      <p:pic>
        <p:nvPicPr>
          <p:cNvPr id="91" name="cả rốt">
            <a:extLst>
              <a:ext uri="{FF2B5EF4-FFF2-40B4-BE49-F238E27FC236}">
                <a16:creationId xmlns:a16="http://schemas.microsoft.com/office/drawing/2014/main" id="{8B6DF095-0D2E-4014-89E7-A3BE58C5E4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32800" y="3568136"/>
            <a:ext cx="253261" cy="512109"/>
          </a:xfrm>
          <a:prstGeom prst="rect">
            <a:avLst/>
          </a:prstGeom>
        </p:spPr>
      </p:pic>
      <p:pic>
        <p:nvPicPr>
          <p:cNvPr id="92" name="táo">
            <a:extLst>
              <a:ext uri="{FF2B5EF4-FFF2-40B4-BE49-F238E27FC236}">
                <a16:creationId xmlns:a16="http://schemas.microsoft.com/office/drawing/2014/main" id="{20FF55E1-A41D-4963-AAB5-2870CCF16C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522360" y="1124946"/>
            <a:ext cx="274142" cy="281829"/>
          </a:xfrm>
          <a:prstGeom prst="rect">
            <a:avLst/>
          </a:prstGeom>
        </p:spPr>
      </p:pic>
      <p:pic>
        <p:nvPicPr>
          <p:cNvPr id="93" name="tím">
            <a:extLst>
              <a:ext uri="{FF2B5EF4-FFF2-40B4-BE49-F238E27FC236}">
                <a16:creationId xmlns:a16="http://schemas.microsoft.com/office/drawing/2014/main" id="{B408EE6E-AB48-480B-976F-6D09B3A6E6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62592" y="3236908"/>
            <a:ext cx="310300" cy="319000"/>
          </a:xfrm>
          <a:prstGeom prst="rect">
            <a:avLst/>
          </a:prstGeom>
        </p:spPr>
      </p:pic>
      <p:pic>
        <p:nvPicPr>
          <p:cNvPr id="94" name="rau">
            <a:extLst>
              <a:ext uri="{FF2B5EF4-FFF2-40B4-BE49-F238E27FC236}">
                <a16:creationId xmlns:a16="http://schemas.microsoft.com/office/drawing/2014/main" id="{53C4F21F-F293-44A4-8B1F-D6AE99402F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179210" y="4027684"/>
            <a:ext cx="376548" cy="387694"/>
          </a:xfrm>
          <a:prstGeom prst="rect">
            <a:avLst/>
          </a:prstGeom>
        </p:spPr>
      </p:pic>
      <p:pic>
        <p:nvPicPr>
          <p:cNvPr id="95" name="bí">
            <a:extLst>
              <a:ext uri="{FF2B5EF4-FFF2-40B4-BE49-F238E27FC236}">
                <a16:creationId xmlns:a16="http://schemas.microsoft.com/office/drawing/2014/main" id="{75EE3A13-2007-43D7-9D83-C74B4E71AB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116288" y="2809462"/>
            <a:ext cx="410023" cy="333656"/>
          </a:xfrm>
          <a:prstGeom prst="rect">
            <a:avLst/>
          </a:prstGeom>
        </p:spPr>
      </p:pic>
      <p:pic>
        <p:nvPicPr>
          <p:cNvPr id="96" name="cải">
            <a:extLst>
              <a:ext uri="{FF2B5EF4-FFF2-40B4-BE49-F238E27FC236}">
                <a16:creationId xmlns:a16="http://schemas.microsoft.com/office/drawing/2014/main" id="{F4A69D90-3902-4A72-B50A-6C609B7817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62592" y="1973371"/>
            <a:ext cx="356484" cy="318608"/>
          </a:xfrm>
          <a:prstGeom prst="rect">
            <a:avLst/>
          </a:prstGeom>
        </p:spPr>
      </p:pic>
      <p:pic>
        <p:nvPicPr>
          <p:cNvPr id="97" name="Picture 9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71F176-18ED-4980-AE57-D50E60E7998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319" b="61397" l="35685" r="64938">
                        <a14:foregroundMark x1="39523" y1="42774" x2="40664" y2="43356"/>
                        <a14:foregroundMark x1="64315" y1="46363" x2="65145" y2="47721"/>
                        <a14:foregroundMark x1="61411" y1="41804" x2="60788" y2="41998"/>
                        <a14:foregroundMark x1="39523" y1="41416" x2="39730" y2="41707"/>
                        <a14:foregroundMark x1="35685" y1="46848" x2="35996" y2="47333"/>
                      </a14:backgroundRemoval>
                    </a14:imgEffect>
                  </a14:imgLayer>
                </a14:imgProps>
              </a:ext>
            </a:extLst>
          </a:blip>
          <a:srcRect l="32797" t="41053" r="32798" b="36302"/>
          <a:stretch/>
        </p:blipFill>
        <p:spPr>
          <a:xfrm>
            <a:off x="7230380" y="3250590"/>
            <a:ext cx="1654629" cy="116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-0.00062 L -0.00243 -0.00062 C 0.004 -0.00247 0.01059 -0.00463 0.01702 -0.00618 C 0.05087 -0.01451 0.11823 -0.00309 0.12743 -0.00247 C 0.13316 2.34568E-6 0.13924 0.00154 0.14497 0.00494 C 0.15417 0.01018 0.17188 0.025 0.17986 0.03426 C 0.19427 0.05061 0.20313 0.06142 0.21285 0.08364 C 0.21806 0.09568 0.22275 0.10771 0.22743 0.12037 C 0.23039 0.12901 0.23351 0.13765 0.23664 0.14599 C 0.2382 0.15031 0.24063 0.15401 0.24184 0.15895 C 0.24358 0.16636 0.24532 0.17345 0.24688 0.18086 C 0.24775 0.18457 0.25868 0.23827 0.26129 0.25432 L 0.26441 0.27253 C 0.26476 0.28055 0.26511 0.28858 0.26546 0.29629 C 0.2658 0.30061 0.26615 0.30494 0.2665 0.30926 C 0.26754 0.32438 0.26858 0.33981 0.26962 0.35494 C 0.27101 0.37623 0.26858 0.36821 0.27275 0.37901 C 0.27309 0.38673 0.27309 0.39475 0.27379 0.40278 C 0.27379 0.40463 0.27448 0.40648 0.27483 0.40833 C 0.27743 0.42438 0.27431 0.40802 0.27691 0.42099 C 0.27657 0.42963 0.27657 0.43827 0.27587 0.4466 C 0.27552 0.45 0.27396 0.45278 0.27379 0.45586 C 0.27292 0.46512 0.27327 0.47438 0.27275 0.48333 C 0.27136 0.51018 0.27171 0.47747 0.27171 0.50741 L 0.27171 0.50741 " pathEditMode="relative" ptsTypes="AAAAAAAAAAAAAAAAAAAAAAAAA">
                                          <p:cBhvr>
                                            <p:cTn id="22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2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47 0.01049 L -0.00347 0.01049 C 0.00261 0.00617 0.00851 0.0003 0.01493 -0.00247 C 0.02101 -0.00525 0.02743 -0.00463 0.03351 -0.00618 C 0.03976 -0.00772 0.04601 -0.00988 0.05209 -0.01142 L 0.12327 -0.00988 C 0.12865 -0.00895 0.13351 -0.0034 0.13872 -0.00062 C 0.14393 0.00216 0.14913 0.00401 0.15417 0.00679 C 0.16459 0.01203 0.19358 0.02901 0.19966 0.03426 C 0.20243 0.03672 0.20538 0.03827 0.20782 0.04166 C 0.21163 0.04629 0.21459 0.05308 0.21823 0.05802 C 0.22118 0.06203 0.22448 0.06481 0.22743 0.06913 C 0.23698 0.08271 0.24566 0.09784 0.25538 0.11111 C 0.25834 0.11543 0.26163 0.11975 0.26459 0.12407 C 0.27049 0.13271 0.27396 0.13765 0.27795 0.14784 C 0.27986 0.15277 0.28125 0.15771 0.28316 0.16265 C 0.28716 0.17314 0.29132 0.18333 0.29549 0.19382 C 0.29757 0.19876 0.30174 0.20833 0.30174 0.20833 C 0.30243 0.21389 0.30278 0.21944 0.30382 0.225 C 0.30782 0.24814 0.30521 0.22993 0.30886 0.24321 C 0.30973 0.24629 0.31042 0.24938 0.31094 0.25247 C 0.31198 0.25679 0.3125 0.26049 0.31302 0.26512 C 0.31337 0.26821 0.31372 0.27129 0.31407 0.27438 C 0.31632 0.29166 0.31528 0.275 0.31719 0.30926 C 0.31736 0.31296 0.31719 0.31666 0.31719 0.32037 L 0.31719 0.32037 " pathEditMode="relative" ptsTypes="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1419 L 0.00209 0.01419 C 0.01163 0.00308 0.02066 -0.00988 0.03091 -0.01883 C 0.04653 -0.03303 0.07257 -0.04291 0.08959 -0.04476 C 0.11875 -0.04784 0.14809 -0.04692 0.17726 -0.04846 C 0.18542 -0.04877 0.19375 -0.0497 0.20191 -0.05 C 0.22379 -0.04877 0.23264 -0.05217 0.25139 -0.04105 C 0.25504 -0.03889 0.25816 -0.03457 0.26181 -0.03179 C 0.26302 -0.03087 0.26459 -0.03087 0.26597 -0.02994 C 0.2757 -0.02346 0.26389 -0.0284 0.27518 -0.02439 C 0.27934 -0.01945 0.28403 -0.01605 0.2875 -0.00957 C 0.29254 -0.00093 0.29011 -0.00433 0.29479 0.00123 C 0.29566 0.00555 0.29688 0.01234 0.29896 0.01604 C 0.29913 0.01635 0.29966 0.01604 0.3 0.01604 L 0.3 0.01604 " pathEditMode="relative" ptsTypes="AAAAAAAAAAAAAAA">
                                          <p:cBhvr>
                                            <p:cTn id="42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68 -0.00154 L -0.00468 -0.00154 C -0.00069 -0.01636 0.00243 -0.0321 0.00764 -0.04568 C 0.01181 -0.05617 0.01754 -0.06451 0.02309 -0.07315 C 0.03438 -0.09043 0.04636 -0.10617 0.05816 -0.12253 C 0.06268 -0.1287 0.06632 -0.13704 0.07153 -0.14074 C 0.0757 -0.14383 0.08004 -0.14599 0.08403 -0.15 C 0.09011 -0.15587 0.09566 -0.16358 0.10157 -0.17006 C 0.10417 -0.17315 0.10695 -0.17624 0.10973 -0.17932 C 0.11146 -0.18117 0.11285 -0.18426 0.11493 -0.18488 C 0.1316 -0.18951 0.10782 -0.1821 0.13039 -0.19198 C 0.13924 -0.19599 0.15174 -0.19784 0.16025 -0.19938 C 0.17657 -0.19661 0.18264 -0.20864 0.18403 -0.18827 C 0.18421 -0.18611 0.18403 -0.18364 0.18403 -0.18117 L 0.18403 -0.18117 " pathEditMode="relative" ptsTypes="AAAAAAAAAAAAAAA">
                                          <p:cBhvr>
                                            <p:cTn id="5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9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76 0.01667 L 0.01076 0.01667 C 0.02205 0.00031 0.03212 -0.01944 0.04462 -0.03271 C 0.05746 -0.04629 0.0967 -0.04321 0.10556 -0.04351 C 0.11996 -0.04135 0.13437 -0.04012 0.14878 -0.03642 C 0.15052 -0.0358 0.15174 -0.03302 0.15295 -0.03086 C 0.1599 -0.01728 0.16649 -0.00247 0.17344 0.01111 C 0.17535 0.01513 0.17812 0.0179 0.17969 0.02223 C 0.18455 0.03519 0.1783 0.0179 0.1849 0.03858 C 0.18681 0.04507 0.18889 0.05093 0.19097 0.0571 C 0.19132 0.06019 0.19149 0.06328 0.19201 0.06605 C 0.19253 0.06821 0.19392 0.06945 0.1941 0.07161 C 0.19462 0.08642 0.1941 0.10093 0.1941 0.11574 L 0.1941 0.1176 " pathEditMode="relative" ptsTypes="AAAAAAAAAAAAAA">
                                          <p:cBhvr>
                                            <p:cTn id="62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5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0.01327 L -0.00243 0.01327 C 0.00712 -0.00617 0.02084 -0.0355 0.03247 -0.05093 C 0.05452 -0.07994 0.07917 -0.10309 0.10469 -0.12068 C 0.11771 -0.12932 0.1158 -0.12932 0.12743 -0.13333 C 0.15035 -0.14105 0.12882 -0.13272 0.15834 -0.14074 C 0.16355 -0.14198 0.16858 -0.14475 0.17379 -0.1463 C 0.17691 -0.14722 0.18004 -0.14753 0.18299 -0.14815 L 0.20365 -0.15154 C 0.21476 -0.15062 0.2257 -0.15031 0.23664 -0.14815 C 0.23993 -0.14722 0.24289 -0.14475 0.24601 -0.14259 C 0.24809 -0.14105 0.25018 -0.1392 0.25209 -0.13704 C 0.25469 -0.13395 0.25834 -0.12408 0.25938 -0.12068 C 0.26129 -0.11358 0.26164 -0.10772 0.2625 -0.10031 C 0.26285 -0.09784 0.26302 -0.09537 0.26355 -0.09321 C 0.26407 -0.09105 0.26493 -0.08951 0.26563 -0.08766 C 0.26598 -0.08519 0.26615 -0.08272 0.26667 -0.08025 C 0.26771 -0.07315 0.26754 -0.07716 0.26754 -0.07284 L 0.26754 -0.07284 " pathEditMode="relative" ptsTypes="AAAAAAAAAAAAAAAAAAA">
                                          <p:cBhvr>
                                            <p:cTn id="72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8" grpId="0"/>
          <p:bldP spid="99" grpId="0"/>
          <p:bldP spid="100" grpId="0"/>
          <p:bldP spid="101" grpId="0"/>
          <p:bldP spid="10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-0.00062 L -0.00243 -0.00062 C 0.004 -0.00247 0.01059 -0.00463 0.01702 -0.00618 C 0.05087 -0.01451 0.11823 -0.00309 0.12743 -0.00247 C 0.13316 2.34568E-6 0.13924 0.00154 0.14497 0.00494 C 0.15417 0.01018 0.17188 0.025 0.17986 0.03426 C 0.19427 0.05061 0.20313 0.06142 0.21285 0.08364 C 0.21806 0.09568 0.22275 0.10771 0.22743 0.12037 C 0.23039 0.12901 0.23351 0.13765 0.23664 0.14599 C 0.2382 0.15031 0.24063 0.15401 0.24184 0.15895 C 0.24358 0.16636 0.24532 0.17345 0.24688 0.18086 C 0.24775 0.18457 0.25868 0.23827 0.26129 0.25432 L 0.26441 0.27253 C 0.26476 0.28055 0.26511 0.28858 0.26546 0.29629 C 0.2658 0.30061 0.26615 0.30494 0.2665 0.30926 C 0.26754 0.32438 0.26858 0.33981 0.26962 0.35494 C 0.27101 0.37623 0.26858 0.36821 0.27275 0.37901 C 0.27309 0.38673 0.27309 0.39475 0.27379 0.40278 C 0.27379 0.40463 0.27448 0.40648 0.27483 0.40833 C 0.27743 0.42438 0.27431 0.40802 0.27691 0.42099 C 0.27657 0.42963 0.27657 0.43827 0.27587 0.4466 C 0.27552 0.45 0.27396 0.45278 0.27379 0.45586 C 0.27292 0.46512 0.27327 0.47438 0.27275 0.48333 C 0.27136 0.51018 0.27171 0.47747 0.27171 0.50741 L 0.27171 0.50741 " pathEditMode="relative" ptsTypes="AAAAAAAAAAAAAAAAAAAAAAAAA">
                                          <p:cBhvr>
                                            <p:cTn id="22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2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47 0.01049 L -0.00347 0.01049 C 0.00261 0.00617 0.00851 0.0003 0.01493 -0.00247 C 0.02101 -0.00525 0.02743 -0.00463 0.03351 -0.00618 C 0.03976 -0.00772 0.04601 -0.00988 0.05209 -0.01142 L 0.12327 -0.00988 C 0.12865 -0.00895 0.13351 -0.0034 0.13872 -0.00062 C 0.14393 0.00216 0.14913 0.00401 0.15417 0.00679 C 0.16459 0.01203 0.19358 0.02901 0.19966 0.03426 C 0.20243 0.03672 0.20538 0.03827 0.20782 0.04166 C 0.21163 0.04629 0.21459 0.05308 0.21823 0.05802 C 0.22118 0.06203 0.22448 0.06481 0.22743 0.06913 C 0.23698 0.08271 0.24566 0.09784 0.25538 0.11111 C 0.25834 0.11543 0.26163 0.11975 0.26459 0.12407 C 0.27049 0.13271 0.27396 0.13765 0.27795 0.14784 C 0.27986 0.15277 0.28125 0.15771 0.28316 0.16265 C 0.28716 0.17314 0.29132 0.18333 0.29549 0.19382 C 0.29757 0.19876 0.30174 0.20833 0.30174 0.20833 C 0.30243 0.21389 0.30278 0.21944 0.30382 0.225 C 0.30782 0.24814 0.30521 0.22993 0.30886 0.24321 C 0.30973 0.24629 0.31042 0.24938 0.31094 0.25247 C 0.31198 0.25679 0.3125 0.26049 0.31302 0.26512 C 0.31337 0.26821 0.31372 0.27129 0.31407 0.27438 C 0.31632 0.29166 0.31528 0.275 0.31719 0.30926 C 0.31736 0.31296 0.31719 0.31666 0.31719 0.32037 L 0.31719 0.32037 " pathEditMode="relative" ptsTypes="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1419 L 0.00209 0.01419 C 0.01163 0.00308 0.02066 -0.00988 0.03091 -0.01883 C 0.04653 -0.03303 0.07257 -0.04291 0.08959 -0.04476 C 0.11875 -0.04784 0.14809 -0.04692 0.17726 -0.04846 C 0.18542 -0.04877 0.19375 -0.0497 0.20191 -0.05 C 0.22379 -0.04877 0.23264 -0.05217 0.25139 -0.04105 C 0.25504 -0.03889 0.25816 -0.03457 0.26181 -0.03179 C 0.26302 -0.03087 0.26459 -0.03087 0.26597 -0.02994 C 0.2757 -0.02346 0.26389 -0.0284 0.27518 -0.02439 C 0.27934 -0.01945 0.28403 -0.01605 0.2875 -0.00957 C 0.29254 -0.00093 0.29011 -0.00433 0.29479 0.00123 C 0.29566 0.00555 0.29688 0.01234 0.29896 0.01604 C 0.29913 0.01635 0.29966 0.01604 0.3 0.01604 L 0.3 0.01604 " pathEditMode="relative" ptsTypes="AAAAAAAAAAAAAAA">
                                          <p:cBhvr>
                                            <p:cTn id="42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68 -0.00154 L -0.00468 -0.00154 C -0.00069 -0.01636 0.00243 -0.0321 0.00764 -0.04568 C 0.01181 -0.05617 0.01754 -0.06451 0.02309 -0.07315 C 0.03438 -0.09043 0.04636 -0.10617 0.05816 -0.12253 C 0.06268 -0.1287 0.06632 -0.13704 0.07153 -0.14074 C 0.0757 -0.14383 0.08004 -0.14599 0.08403 -0.15 C 0.09011 -0.15587 0.09566 -0.16358 0.10157 -0.17006 C 0.10417 -0.17315 0.10695 -0.17624 0.10973 -0.17932 C 0.11146 -0.18117 0.11285 -0.18426 0.11493 -0.18488 C 0.1316 -0.18951 0.10782 -0.1821 0.13039 -0.19198 C 0.13924 -0.19599 0.15174 -0.19784 0.16025 -0.19938 C 0.17657 -0.19661 0.18264 -0.20864 0.18403 -0.18827 C 0.18421 -0.18611 0.18403 -0.18364 0.18403 -0.18117 L 0.18403 -0.18117 " pathEditMode="relative" ptsTypes="AAAAAAAAAAAAAAA">
                                          <p:cBhvr>
                                            <p:cTn id="5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9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76 0.01667 L 0.01076 0.01667 C 0.02205 0.00031 0.03212 -0.01944 0.04462 -0.03271 C 0.05746 -0.04629 0.0967 -0.04321 0.10556 -0.04351 C 0.11996 -0.04135 0.13437 -0.04012 0.14878 -0.03642 C 0.15052 -0.0358 0.15174 -0.03302 0.15295 -0.03086 C 0.1599 -0.01728 0.16649 -0.00247 0.17344 0.01111 C 0.17535 0.01513 0.17812 0.0179 0.17969 0.02223 C 0.18455 0.03519 0.1783 0.0179 0.1849 0.03858 C 0.18681 0.04507 0.18889 0.05093 0.19097 0.0571 C 0.19132 0.06019 0.19149 0.06328 0.19201 0.06605 C 0.19253 0.06821 0.19392 0.06945 0.1941 0.07161 C 0.19462 0.08642 0.1941 0.10093 0.1941 0.11574 L 0.1941 0.1176 " pathEditMode="relative" ptsTypes="AAAAAAAAAAAAAA">
                                          <p:cBhvr>
                                            <p:cTn id="62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5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3 0.01327 L -0.00243 0.01327 C 0.00712 -0.00617 0.02084 -0.0355 0.03247 -0.05093 C 0.05452 -0.07994 0.07917 -0.10309 0.10469 -0.12068 C 0.11771 -0.12932 0.1158 -0.12932 0.12743 -0.13333 C 0.15035 -0.14105 0.12882 -0.13272 0.15834 -0.14074 C 0.16355 -0.14198 0.16858 -0.14475 0.17379 -0.1463 C 0.17691 -0.14722 0.18004 -0.14753 0.18299 -0.14815 L 0.20365 -0.15154 C 0.21476 -0.15062 0.2257 -0.15031 0.23664 -0.14815 C 0.23993 -0.14722 0.24289 -0.14475 0.24601 -0.14259 C 0.24809 -0.14105 0.25018 -0.1392 0.25209 -0.13704 C 0.25469 -0.13395 0.25834 -0.12408 0.25938 -0.12068 C 0.26129 -0.11358 0.26164 -0.10772 0.2625 -0.10031 C 0.26285 -0.09784 0.26302 -0.09537 0.26355 -0.09321 C 0.26407 -0.09105 0.26493 -0.08951 0.26563 -0.08766 C 0.26598 -0.08519 0.26615 -0.08272 0.26667 -0.08025 C 0.26771 -0.07315 0.26754 -0.07716 0.26754 -0.07284 L 0.26754 -0.07284 " pathEditMode="relative" ptsTypes="AAAAAAAAAAAAAAAAAAA">
                                          <p:cBhvr>
                                            <p:cTn id="72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8" grpId="0"/>
          <p:bldP spid="99" grpId="0"/>
          <p:bldP spid="100" grpId="0"/>
          <p:bldP spid="101" grpId="0"/>
          <p:bldP spid="102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3568B3-3326-4FD5-8CA8-7BDA4B99339E}"/>
              </a:ext>
            </a:extLst>
          </p:cNvPr>
          <p:cNvGrpSpPr/>
          <p:nvPr/>
        </p:nvGrpSpPr>
        <p:grpSpPr>
          <a:xfrm>
            <a:off x="173465" y="109556"/>
            <a:ext cx="2648741" cy="597052"/>
            <a:chOff x="5613111" y="202933"/>
            <a:chExt cx="2648741" cy="59705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E27DE89-C75C-457C-BF7B-2B3BAE36BFE2}"/>
                </a:ext>
              </a:extLst>
            </p:cNvPr>
            <p:cNvGrpSpPr/>
            <p:nvPr/>
          </p:nvGrpSpPr>
          <p:grpSpPr>
            <a:xfrm>
              <a:off x="5613111" y="202933"/>
              <a:ext cx="2648741" cy="523220"/>
              <a:chOff x="141527" y="38381"/>
              <a:chExt cx="2648741" cy="52322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5737F8D-DFCC-48EB-AF2C-0829368F6BAA}"/>
                  </a:ext>
                </a:extLst>
              </p:cNvPr>
              <p:cNvSpPr/>
              <p:nvPr/>
            </p:nvSpPr>
            <p:spPr>
              <a:xfrm>
                <a:off x="141527" y="50658"/>
                <a:ext cx="530935" cy="455409"/>
              </a:xfrm>
              <a:prstGeom prst="triangle">
                <a:avLst/>
              </a:prstGeom>
              <a:solidFill>
                <a:srgbClr val="FBFF0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C72A789-549E-4D6A-960D-BDE85EB712F9}"/>
                  </a:ext>
                </a:extLst>
              </p:cNvPr>
              <p:cNvSpPr txBox="1"/>
              <p:nvPr/>
            </p:nvSpPr>
            <p:spPr>
              <a:xfrm>
                <a:off x="736986" y="38381"/>
                <a:ext cx="205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THỰC HÀNH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F0FCBF-F3B7-47CC-B06C-D8B18DA64596}"/>
                </a:ext>
              </a:extLst>
            </p:cNvPr>
            <p:cNvSpPr txBox="1"/>
            <p:nvPr/>
          </p:nvSpPr>
          <p:spPr>
            <a:xfrm>
              <a:off x="5690814" y="215210"/>
              <a:ext cx="31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B6277-51C1-40B8-BFEA-90DDDE0966C9}"/>
              </a:ext>
            </a:extLst>
          </p:cNvPr>
          <p:cNvGrpSpPr/>
          <p:nvPr/>
        </p:nvGrpSpPr>
        <p:grpSpPr>
          <a:xfrm>
            <a:off x="146113" y="742331"/>
            <a:ext cx="4425887" cy="2246769"/>
            <a:chOff x="5025564" y="1050240"/>
            <a:chExt cx="3124240" cy="224676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48592E-4B00-483E-95DF-9658618B1662}"/>
                </a:ext>
              </a:extLst>
            </p:cNvPr>
            <p:cNvSpPr/>
            <p:nvPr/>
          </p:nvSpPr>
          <p:spPr>
            <a:xfrm>
              <a:off x="5028304" y="1070344"/>
              <a:ext cx="3121500" cy="2198806"/>
            </a:xfrm>
            <a:prstGeom prst="wedgeRoundRectCallout">
              <a:avLst>
                <a:gd name="adj1" fmla="val -2042"/>
                <a:gd name="adj2" fmla="val 7412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50396C-40E7-40E4-A49D-1A63F89EE094}"/>
                </a:ext>
              </a:extLst>
            </p:cNvPr>
            <p:cNvSpPr txBox="1"/>
            <p:nvPr/>
          </p:nvSpPr>
          <p:spPr>
            <a:xfrm>
              <a:off x="5025564" y="1050240"/>
              <a:ext cx="31215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BAF95D-97F9-4C07-9736-868A0272EFFC}"/>
              </a:ext>
            </a:extLst>
          </p:cNvPr>
          <p:cNvGrpSpPr/>
          <p:nvPr/>
        </p:nvGrpSpPr>
        <p:grpSpPr>
          <a:xfrm>
            <a:off x="4951470" y="-614325"/>
            <a:ext cx="4129674" cy="1927723"/>
            <a:chOff x="4687731" y="-722724"/>
            <a:chExt cx="3603522" cy="1927723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3A5C9E6C-DDE5-4339-A7CE-8E4A239D3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t="-14998"/>
            <a:stretch/>
          </p:blipFill>
          <p:spPr>
            <a:xfrm>
              <a:off x="4687731" y="-722724"/>
              <a:ext cx="3603522" cy="19277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C54B542-F74A-44EF-9D7F-C79417CBC03D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ĐÓNG GÓI NÔNG SẢN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269B2D2E-CEED-4AE5-81AD-27B17BFCFB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85869" y="2922786"/>
            <a:ext cx="1522537" cy="118567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3A7B519-8A6A-4DB4-83A0-05F8B11FF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35857" y="3028908"/>
            <a:ext cx="1248639" cy="107955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B305D4F8-47D0-4FE3-BFFC-B939BFC75F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96122" y="3603426"/>
            <a:ext cx="1622505" cy="97350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327AC31-0A8F-4D38-8467-4A548CACE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18627" y="3589252"/>
            <a:ext cx="1997965" cy="988993"/>
          </a:xfrm>
          <a:prstGeom prst="rect">
            <a:avLst/>
          </a:prstGeom>
        </p:spPr>
      </p:pic>
      <p:pic>
        <p:nvPicPr>
          <p:cNvPr id="44" name="Graphic 41">
            <a:extLst>
              <a:ext uri="{FF2B5EF4-FFF2-40B4-BE49-F238E27FC236}">
                <a16:creationId xmlns:a16="http://schemas.microsoft.com/office/drawing/2014/main" id="{19263AF2-D153-4C41-BA74-247BBC884C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685" b="97639" l="75011" r="99265">
                        <a14:foregroundMark x1="75011" y1="85067" x2="75011" y2="85067"/>
                        <a14:foregroundMark x1="98573" y1="83472" x2="98573" y2="83472"/>
                        <a14:foregroundMark x1="99265" y1="87939" x2="99265" y2="87939"/>
                        <a14:backgroundMark x1="78556" y1="86662" x2="78556" y2="86662"/>
                        <a14:backgroundMark x1="78167" y1="86152" x2="80285" y2="85960"/>
                        <a14:backgroundMark x1="87030" y1="85386" x2="90878" y2="85769"/>
                        <a14:backgroundMark x1="97968" y1="85578" x2="99351" y2="85578"/>
                        <a14:backgroundMark x1="93990" y1="89024" x2="95028" y2="92087"/>
                        <a14:backgroundMark x1="91786" y1="89534" x2="91699" y2="92278"/>
                        <a14:backgroundMark x1="85646" y1="89917" x2="85646" y2="93172"/>
                        <a14:backgroundMark x1="81582" y1="91002" x2="82188" y2="90810"/>
                        <a14:backgroundMark x1="76048" y1="89343" x2="76048" y2="93299"/>
                      </a14:backgroundRemoval>
                    </a14:imgEffect>
                  </a14:imgLayer>
                </a14:imgProps>
              </a:ext>
            </a:extLst>
          </a:blip>
          <a:srcRect l="73456" t="76473" r="-7" b="-9"/>
          <a:stretch/>
        </p:blipFill>
        <p:spPr>
          <a:xfrm>
            <a:off x="6784869" y="3979046"/>
            <a:ext cx="2453399" cy="1221702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A612B82-5836-4020-AD03-19BE6C9137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2562617" y="2989100"/>
            <a:ext cx="1422622" cy="19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2114717" y="432581"/>
              <a:ext cx="523879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Thu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75085"/>
            <a:chOff x="3805476" y="-483908"/>
            <a:chExt cx="4877668" cy="2175085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6" name="Graphic 35">
            <a:hlinkClick r:id="rId11" action="ppaction://hlinksldjump"/>
            <a:extLst>
              <a:ext uri="{FF2B5EF4-FFF2-40B4-BE49-F238E27FC236}">
                <a16:creationId xmlns:a16="http://schemas.microsoft.com/office/drawing/2014/main" id="{10B53369-06B1-4106-BC76-CA1C6ECAC2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38846" y="3036891"/>
            <a:ext cx="1750423" cy="1050254"/>
          </a:xfrm>
          <a:prstGeom prst="rect">
            <a:avLst/>
          </a:prstGeom>
        </p:spPr>
      </p:pic>
      <p:pic>
        <p:nvPicPr>
          <p:cNvPr id="37" name="Graphic 36">
            <a:hlinkClick r:id="rId12" action="ppaction://hlinksldjump"/>
            <a:extLst>
              <a:ext uri="{FF2B5EF4-FFF2-40B4-BE49-F238E27FC236}">
                <a16:creationId xmlns:a16="http://schemas.microsoft.com/office/drawing/2014/main" id="{80FB8E69-31AA-4018-BBF6-55C827394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1321" y="3890181"/>
            <a:ext cx="1750423" cy="1050254"/>
          </a:xfrm>
          <a:prstGeom prst="rect">
            <a:avLst/>
          </a:prstGeom>
        </p:spPr>
      </p:pic>
      <p:pic>
        <p:nvPicPr>
          <p:cNvPr id="38" name="Graphic 37">
            <a:hlinkClick r:id="rId13" action="ppaction://hlinksldjump"/>
            <a:extLst>
              <a:ext uri="{FF2B5EF4-FFF2-40B4-BE49-F238E27FC236}">
                <a16:creationId xmlns:a16="http://schemas.microsoft.com/office/drawing/2014/main" id="{879CB862-C19B-4481-AE2F-C764F00492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1573" y="389018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4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67 L -0.00573 0.01667 C 1.11111E-6 -0.00926 0.00434 -0.03148 0.01337 -0.05524 C 0.01614 -0.06296 0.0191 -0.07037 0.02187 -0.07808 C 0.02448 -0.08549 0.02639 -0.09382 0.02934 -0.10061 C 0.03663 -0.11852 0.04531 -0.13981 0.0559 -0.1537 C 0.05851 -0.1571 0.06146 -0.16049 0.06441 -0.16327 C 0.06875 -0.16728 0.08871 -0.18024 0.08889 -0.18024 L 0.11128 -0.18395 C 0.1467 -0.19845 0.10903 -0.18395 0.13351 -0.19166 C 0.13889 -0.19321 0.1441 -0.19599 0.14948 -0.19722 C 0.15937 -0.19938 0.16944 -0.19969 0.17934 -0.20092 C 0.22014 -0.21666 0.2059 -0.21327 0.28246 -0.20494 C 0.28767 -0.20432 0.29236 -0.19815 0.29739 -0.19537 C 0.30017 -0.19382 0.30312 -0.19352 0.3059 -0.19166 C 0.30885 -0.1895 0.31146 -0.1858 0.31441 -0.18395 C 0.31823 -0.18148 0.32222 -0.18086 0.32604 -0.17839 C 0.33229 -0.17438 0.33819 -0.16944 0.34427 -0.16512 C 0.34739 -0.16265 0.35035 -0.15926 0.35382 -0.1574 C 0.36562 -0.15154 0.35712 -0.15679 0.36979 -0.14629 C 0.37292 -0.14352 0.37621 -0.14136 0.37934 -0.13858 C 0.38993 -0.12901 0.38611 -0.1324 0.39305 -0.12345 C 0.3941 -0.12222 0.39531 -0.12129 0.39635 -0.11975 C 0.39826 -0.11666 0.39983 -0.11327 0.40156 -0.11018 C 0.40191 -0.10833 0.40208 -0.10617 0.40278 -0.10463 C 0.40451 -0.09876 0.4066 -0.09568 0.40903 -0.09136 C 0.41111 -0.0824 0.41163 -0.07808 0.41545 -0.07037 C 0.41667 -0.06821 0.41823 -0.06666 0.41979 -0.06481 C 0.42083 -0.06111 0.42205 -0.0574 0.42292 -0.05339 C 0.42743 -0.03271 0.42257 -0.0466 0.42726 -0.03457 L 0.42726 -0.03457 " pathEditMode="relative" ptsTypes="AAAAAAAAAAAAAAAAAAAAAAAAAAAAA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3611 L 0.00191 0.03611 C 0.02309 -0.02623 0.01267 0.00216 0.04114 -0.07006 C 0.04462 -0.0787 0.04774 -0.08827 0.05191 -0.09629 C 0.07118 -0.13518 0.04705 -0.08765 0.07517 -0.13981 C 0.07812 -0.14537 0.08055 -0.15185 0.08368 -0.15679 C 0.08802 -0.16389 0.09305 -0.16944 0.09757 -0.17592 C 0.10052 -0.17993 0.10312 -0.18487 0.10607 -0.18919 C 0.10885 -0.1929 0.1118 -0.19629 0.11458 -0.20031 C 0.11788 -0.20524 0.12083 -0.2108 0.12413 -0.21543 C 0.12691 -0.21913 0.12986 -0.2216 0.13264 -0.225 C 0.13628 -0.22932 0.13958 -0.23456 0.1434 -0.23827 C 0.14705 -0.24197 0.15121 -0.24413 0.15503 -0.24784 C 0.15833 -0.25061 0.16146 -0.2537 0.16458 -0.2571 C 0.16857 -0.26142 0.17222 -0.26666 0.17639 -0.27037 C 0.18576 -0.2787 0.19514 -0.28734 0.20503 -0.29321 C 0.22187 -0.30277 0.23906 -0.31296 0.25607 -0.32129 C 0.26284 -0.32469 0.26962 -0.32747 0.27639 -0.33086 C 0.27986 -0.33271 0.2835 -0.33456 0.28698 -0.33642 C 0.28993 -0.33827 0.29253 -0.34074 0.29548 -0.34228 C 0.29774 -0.34321 0.31076 -0.34722 0.31458 -0.34784 C 0.31962 -0.34876 0.32465 -0.34907 0.32951 -0.34969 C 0.33246 -0.35031 0.33524 -0.35092 0.33802 -0.35154 C 0.35607 -0.35092 0.3743 -0.35185 0.39236 -0.34969 C 0.39531 -0.34938 0.39791 -0.34506 0.40087 -0.34413 C 0.40538 -0.34259 0.41007 -0.3429 0.41458 -0.34228 C 0.41962 -0.34074 0.42743 -0.33858 0.43177 -0.33642 C 0.4335 -0.3358 0.43524 -0.33395 0.43698 -0.33271 C 0.43941 -0.33148 0.44201 -0.33024 0.44444 -0.32901 C 0.44722 -0.32592 0.45 -0.32253 0.45295 -0.31944 C 0.4585 -0.31358 0.46493 -0.30987 0.46996 -0.30247 C 0.47812 -0.29105 0.47378 -0.29784 0.48281 -0.28179 C 0.48385 -0.27993 0.48472 -0.27747 0.48594 -0.27592 C 0.48871 -0.27284 0.49184 -0.27006 0.49444 -0.26666 C 0.49722 -0.26296 0.5 -0.25864 0.50295 -0.25524 C 0.50399 -0.25401 0.50521 -0.25308 0.50625 -0.25154 C 0.50798 -0.24845 0.50972 -0.24506 0.51146 -0.24197 L 0.51475 -0.23642 C 0.51562 -0.2321 0.51736 -0.22314 0.51892 -0.21944 C 0.52014 -0.21605 0.5217 -0.21296 0.52326 -0.20987 C 0.5243 -0.20493 0.52534 -0.19969 0.52639 -0.19475 C 0.52673 -0.1929 0.52708 -0.19105 0.52743 -0.18919 C 0.52812 -0.1858 0.52899 -0.18271 0.52951 -0.17963 C 0.53003 -0.17777 0.53073 -0.17407 0.53073 -0.17407 L 0.53073 -0.17407 " pathEditMode="relative" ptsTypes="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2.77778E-6 0.00031 C 0.00486 -0.02778 0.00816 -0.05617 0.01475 -0.08271 C 0.01909 -0.09969 0.02534 -0.12623 0.03073 -0.14259 C 0.03889 -0.16667 0.04496 -0.17963 0.05521 -0.20031 C 0.05937 -0.20864 0.06337 -0.21728 0.06805 -0.225 C 0.07326 -0.23364 0.07812 -0.24321 0.08403 -0.25092 C 0.09479 -0.26574 0.09618 -0.26913 0.10521 -0.27747 C 0.10816 -0.27994 0.11788 -0.28734 0.11909 -0.28796 C 0.12257 -0.2895 0.12621 -0.2892 0.12968 -0.28981 C 0.13993 -0.29167 0.13715 -0.29105 0.14774 -0.29475 L 0.26059 -0.29321 C 0.2625 -0.29321 0.26406 -0.29105 0.2658 -0.28981 C 0.26823 -0.28827 0.27083 -0.28734 0.27326 -0.28642 C 0.27656 -0.28457 0.27968 -0.28302 0.28281 -0.28117 C 0.28472 -0.27994 0.28646 -0.27839 0.28819 -0.27747 C 0.28993 -0.27654 0.29184 -0.27654 0.29357 -0.27562 C 0.32205 -0.26296 0.2842 -0.2787 0.30416 -0.27068 C 0.31962 -0.25525 0.29896 -0.27623 0.31475 -0.25833 C 0.31857 -0.25401 0.32257 -0.25031 0.32656 -0.24599 C 0.32864 -0.24352 0.3309 -0.24167 0.33281 -0.2392 C 0.33524 -0.23549 0.33715 -0.23179 0.33923 -0.22839 C 0.33993 -0.22716 0.3408 -0.22623 0.34132 -0.225 C 0.34218 -0.22315 0.34271 -0.22129 0.34357 -0.21944 C 0.34618 -0.2142 0.34566 -0.21821 0.34774 -0.2108 C 0.34913 -0.20679 0.35 -0.20123 0.35104 -0.1966 C 0.35139 -0.19197 0.35156 -0.18734 0.35208 -0.18302 C 0.35225 -0.18086 0.35295 -0.17932 0.35312 -0.17747 C 0.3533 -0.17222 0.35312 -0.16697 0.35312 -0.16173 L 0.35312 -0.16142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-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680203" y="-418484"/>
            <a:ext cx="3434598" cy="2166077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1210727" y="664554"/>
              <a:ext cx="2373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495668" y="2179319"/>
            <a:ext cx="2431706" cy="2532454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7 = 14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432732" y="1402471"/>
            <a:ext cx="2830234" cy="29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680203" y="-418484"/>
            <a:ext cx="3434598" cy="2166077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1210727" y="664554"/>
              <a:ext cx="2510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8 = 2 x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495668" y="2179319"/>
            <a:ext cx="2431706" cy="2532454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8 = 2 x 4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432732" y="1402471"/>
            <a:ext cx="2830234" cy="29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680203" y="-418484"/>
            <a:ext cx="3434598" cy="2166077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1079770" y="664554"/>
              <a:ext cx="2714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x ? = 18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495668" y="2179319"/>
            <a:ext cx="2431706" cy="2532454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x 9 = 18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432732" y="1402471"/>
            <a:ext cx="2830234" cy="29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hlinkClick r:id="rId5" action="ppaction://hlinksldjump"/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680203" y="-418484"/>
            <a:ext cx="3434598" cy="2166077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1079770" y="664554"/>
              <a:ext cx="2714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4 = 2 x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495668" y="2179319"/>
            <a:ext cx="2431706" cy="2532454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4 = 2 x 2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002EC79-6184-4F9F-9303-C5B979F76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432732" y="1402471"/>
            <a:ext cx="2830234" cy="29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75085"/>
            <a:chOff x="3805476" y="-483908"/>
            <a:chExt cx="4877668" cy="2175085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90" y="2438400"/>
            <a:ext cx="1871180" cy="26826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0654B-547E-44A9-B350-F1D20BC21CFB}"/>
              </a:ext>
            </a:extLst>
          </p:cNvPr>
          <p:cNvGrpSpPr/>
          <p:nvPr/>
        </p:nvGrpSpPr>
        <p:grpSpPr>
          <a:xfrm>
            <a:off x="187703" y="232579"/>
            <a:ext cx="8768593" cy="1744517"/>
            <a:chOff x="143179" y="474317"/>
            <a:chExt cx="8768593" cy="174451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525ED49-89DA-4025-868E-F45B7F3EFB16}"/>
                </a:ext>
              </a:extLst>
            </p:cNvPr>
            <p:cNvSpPr/>
            <p:nvPr/>
          </p:nvSpPr>
          <p:spPr>
            <a:xfrm>
              <a:off x="143179" y="488038"/>
              <a:ext cx="8768592" cy="1730795"/>
            </a:xfrm>
            <a:prstGeom prst="wedgeRoundRectCallout">
              <a:avLst>
                <a:gd name="adj1" fmla="val -34507"/>
                <a:gd name="adj2" fmla="val 79764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2A6A890-1F53-413F-A2E2-E7AD18E89416}"/>
                </a:ext>
              </a:extLst>
            </p:cNvPr>
            <p:cNvSpPr txBox="1"/>
            <p:nvPr/>
          </p:nvSpPr>
          <p:spPr>
            <a:xfrm>
              <a:off x="143180" y="474317"/>
              <a:ext cx="8768592" cy="174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100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, h</a:t>
              </a:r>
              <a:r>
                <a:rPr lang="vi-VN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ọc thuộc bảng nhân thì sẽ biết ngay kết quả, không cần đếm, không cần tính tổng.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vi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8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AFBBD9-281E-4461-8A81-7422D80A5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542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E5E141-0231-41AE-9B0A-B64EF9516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9" y="0"/>
            <a:ext cx="9144000" cy="8572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E04F38-93AD-44AC-8993-C25E10EDB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90" y="3610625"/>
            <a:ext cx="2194247" cy="162215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2D4FE7B-54DD-4412-BA36-F49A7396BA62}"/>
              </a:ext>
            </a:extLst>
          </p:cNvPr>
          <p:cNvGrpSpPr/>
          <p:nvPr/>
        </p:nvGrpSpPr>
        <p:grpSpPr>
          <a:xfrm>
            <a:off x="947057" y="619291"/>
            <a:ext cx="7768260" cy="4105110"/>
            <a:chOff x="4971256" y="1023958"/>
            <a:chExt cx="6496845" cy="5199962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3148A8E-8A46-4E6C-B66C-C6E5D46B7DFB}"/>
                </a:ext>
              </a:extLst>
            </p:cNvPr>
            <p:cNvSpPr/>
            <p:nvPr/>
          </p:nvSpPr>
          <p:spPr>
            <a:xfrm>
              <a:off x="4971256" y="1023958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62ACAFF-4501-41A8-91BA-1C87DDE14D08}"/>
                </a:ext>
              </a:extLst>
            </p:cNvPr>
            <p:cNvSpPr/>
            <p:nvPr/>
          </p:nvSpPr>
          <p:spPr>
            <a:xfrm>
              <a:off x="5218435" y="1143001"/>
              <a:ext cx="6249666" cy="5080919"/>
            </a:xfrm>
            <a:custGeom>
              <a:avLst/>
              <a:gdLst>
                <a:gd name="connsiteX0" fmla="*/ 86028 w 6934753"/>
                <a:gd name="connsiteY0" fmla="*/ 1889937 h 5717551"/>
                <a:gd name="connsiteX1" fmla="*/ 27971 w 6934753"/>
                <a:gd name="connsiteY1" fmla="*/ 1120680 h 5717551"/>
                <a:gd name="connsiteX2" fmla="*/ 115057 w 6934753"/>
                <a:gd name="connsiteY2" fmla="*/ 453023 h 5717551"/>
                <a:gd name="connsiteX3" fmla="*/ 492428 w 6934753"/>
                <a:gd name="connsiteY3" fmla="*/ 264337 h 5717551"/>
                <a:gd name="connsiteX4" fmla="*/ 1014943 w 6934753"/>
                <a:gd name="connsiteY4" fmla="*/ 206280 h 5717551"/>
                <a:gd name="connsiteX5" fmla="*/ 1421343 w 6934753"/>
                <a:gd name="connsiteY5" fmla="*/ 409480 h 5717551"/>
                <a:gd name="connsiteX6" fmla="*/ 2045457 w 6934753"/>
                <a:gd name="connsiteY6" fmla="*/ 525594 h 5717551"/>
                <a:gd name="connsiteX7" fmla="*/ 2597000 w 6934753"/>
                <a:gd name="connsiteY7" fmla="*/ 148223 h 5717551"/>
                <a:gd name="connsiteX8" fmla="*/ 3250143 w 6934753"/>
                <a:gd name="connsiteY8" fmla="*/ 104680 h 5717551"/>
                <a:gd name="connsiteX9" fmla="*/ 3714600 w 6934753"/>
                <a:gd name="connsiteY9" fmla="*/ 322394 h 5717551"/>
                <a:gd name="connsiteX10" fmla="*/ 4629000 w 6934753"/>
                <a:gd name="connsiteY10" fmla="*/ 409480 h 5717551"/>
                <a:gd name="connsiteX11" fmla="*/ 5020886 w 6934753"/>
                <a:gd name="connsiteY11" fmla="*/ 32109 h 5717551"/>
                <a:gd name="connsiteX12" fmla="*/ 5746600 w 6934753"/>
                <a:gd name="connsiteY12" fmla="*/ 32109 h 5717551"/>
                <a:gd name="connsiteX13" fmla="*/ 6501343 w 6934753"/>
                <a:gd name="connsiteY13" fmla="*/ 133709 h 5717551"/>
                <a:gd name="connsiteX14" fmla="*/ 6646486 w 6934753"/>
                <a:gd name="connsiteY14" fmla="*/ 409480 h 5717551"/>
                <a:gd name="connsiteX15" fmla="*/ 6777114 w 6934753"/>
                <a:gd name="connsiteY15" fmla="*/ 1251309 h 5717551"/>
                <a:gd name="connsiteX16" fmla="*/ 6646486 w 6934753"/>
                <a:gd name="connsiteY16" fmla="*/ 1585137 h 5717551"/>
                <a:gd name="connsiteX17" fmla="*/ 6544886 w 6934753"/>
                <a:gd name="connsiteY17" fmla="*/ 2630166 h 5717551"/>
                <a:gd name="connsiteX18" fmla="*/ 6864200 w 6934753"/>
                <a:gd name="connsiteY18" fmla="*/ 3210737 h 5717551"/>
                <a:gd name="connsiteX19" fmla="*/ 6457800 w 6934753"/>
                <a:gd name="connsiteY19" fmla="*/ 4168680 h 5717551"/>
                <a:gd name="connsiteX20" fmla="*/ 6922257 w 6934753"/>
                <a:gd name="connsiteY20" fmla="*/ 5097594 h 5717551"/>
                <a:gd name="connsiteX21" fmla="*/ 6675514 w 6934753"/>
                <a:gd name="connsiteY21" fmla="*/ 5707194 h 5717551"/>
                <a:gd name="connsiteX22" fmla="*/ 5412771 w 6934753"/>
                <a:gd name="connsiteY22" fmla="*/ 5474966 h 5717551"/>
                <a:gd name="connsiteX23" fmla="*/ 4454828 w 6934753"/>
                <a:gd name="connsiteY23" fmla="*/ 5387880 h 5717551"/>
                <a:gd name="connsiteX24" fmla="*/ 3627514 w 6934753"/>
                <a:gd name="connsiteY24" fmla="*/ 5663652 h 5717551"/>
                <a:gd name="connsiteX25" fmla="*/ 2785686 w 6934753"/>
                <a:gd name="connsiteY25" fmla="*/ 5039537 h 5717551"/>
                <a:gd name="connsiteX26" fmla="*/ 1668086 w 6934753"/>
                <a:gd name="connsiteY26" fmla="*/ 5344337 h 5717551"/>
                <a:gd name="connsiteX27" fmla="*/ 637571 w 6934753"/>
                <a:gd name="connsiteY27" fmla="*/ 4807309 h 5717551"/>
                <a:gd name="connsiteX28" fmla="*/ 42486 w 6934753"/>
                <a:gd name="connsiteY28" fmla="*/ 4487994 h 5717551"/>
                <a:gd name="connsiteX29" fmla="*/ 57000 w 6934753"/>
                <a:gd name="connsiteY29" fmla="*/ 3718737 h 5717551"/>
                <a:gd name="connsiteX30" fmla="*/ 129571 w 6934753"/>
                <a:gd name="connsiteY30" fmla="*/ 2673709 h 5717551"/>
                <a:gd name="connsiteX31" fmla="*/ 86028 w 6934753"/>
                <a:gd name="connsiteY31" fmla="*/ 1889937 h 5717551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251593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2045457 w 6934753"/>
                <a:gd name="connsiteY6" fmla="*/ 512850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21343 w 6934753"/>
                <a:gd name="connsiteY5" fmla="*/ 396736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0267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27514 w 6934753"/>
                <a:gd name="connsiteY24" fmla="*/ 5650908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86028 w 6934753"/>
                <a:gd name="connsiteY0" fmla="*/ 1877193 h 5704807"/>
                <a:gd name="connsiteX1" fmla="*/ 27971 w 6934753"/>
                <a:gd name="connsiteY1" fmla="*/ 1107936 h 5704807"/>
                <a:gd name="connsiteX2" fmla="*/ 115057 w 6934753"/>
                <a:gd name="connsiteY2" fmla="*/ 440279 h 5704807"/>
                <a:gd name="connsiteX3" fmla="*/ 492428 w 6934753"/>
                <a:gd name="connsiteY3" fmla="*/ 89668 h 5704807"/>
                <a:gd name="connsiteX4" fmla="*/ 1014943 w 6934753"/>
                <a:gd name="connsiteY4" fmla="*/ 193536 h 5704807"/>
                <a:gd name="connsiteX5" fmla="*/ 1411818 w 6934753"/>
                <a:gd name="connsiteY5" fmla="*/ 253861 h 5704807"/>
                <a:gd name="connsiteX6" fmla="*/ 1997832 w 6934753"/>
                <a:gd name="connsiteY6" fmla="*/ 312825 h 5704807"/>
                <a:gd name="connsiteX7" fmla="*/ 2597000 w 6934753"/>
                <a:gd name="connsiteY7" fmla="*/ 135479 h 5704807"/>
                <a:gd name="connsiteX8" fmla="*/ 3250143 w 6934753"/>
                <a:gd name="connsiteY8" fmla="*/ 91936 h 5704807"/>
                <a:gd name="connsiteX9" fmla="*/ 3714600 w 6934753"/>
                <a:gd name="connsiteY9" fmla="*/ 309650 h 5704807"/>
                <a:gd name="connsiteX10" fmla="*/ 4629000 w 6934753"/>
                <a:gd name="connsiteY10" fmla="*/ 396736 h 5704807"/>
                <a:gd name="connsiteX11" fmla="*/ 5173286 w 6934753"/>
                <a:gd name="connsiteY11" fmla="*/ 38415 h 5704807"/>
                <a:gd name="connsiteX12" fmla="*/ 5746600 w 6934753"/>
                <a:gd name="connsiteY12" fmla="*/ 19365 h 5704807"/>
                <a:gd name="connsiteX13" fmla="*/ 6501343 w 6934753"/>
                <a:gd name="connsiteY13" fmla="*/ 120965 h 5704807"/>
                <a:gd name="connsiteX14" fmla="*/ 6646486 w 6934753"/>
                <a:gd name="connsiteY14" fmla="*/ 396736 h 5704807"/>
                <a:gd name="connsiteX15" fmla="*/ 6777114 w 6934753"/>
                <a:gd name="connsiteY15" fmla="*/ 1238565 h 5704807"/>
                <a:gd name="connsiteX16" fmla="*/ 6646486 w 6934753"/>
                <a:gd name="connsiteY16" fmla="*/ 1572393 h 5704807"/>
                <a:gd name="connsiteX17" fmla="*/ 6544886 w 6934753"/>
                <a:gd name="connsiteY17" fmla="*/ 2617422 h 5704807"/>
                <a:gd name="connsiteX18" fmla="*/ 6864200 w 6934753"/>
                <a:gd name="connsiteY18" fmla="*/ 3197993 h 5704807"/>
                <a:gd name="connsiteX19" fmla="*/ 6457800 w 6934753"/>
                <a:gd name="connsiteY19" fmla="*/ 4155936 h 5704807"/>
                <a:gd name="connsiteX20" fmla="*/ 6922257 w 6934753"/>
                <a:gd name="connsiteY20" fmla="*/ 5084850 h 5704807"/>
                <a:gd name="connsiteX21" fmla="*/ 6675514 w 6934753"/>
                <a:gd name="connsiteY21" fmla="*/ 5694450 h 5704807"/>
                <a:gd name="connsiteX22" fmla="*/ 5412771 w 6934753"/>
                <a:gd name="connsiteY22" fmla="*/ 5462222 h 5704807"/>
                <a:gd name="connsiteX23" fmla="*/ 4454828 w 6934753"/>
                <a:gd name="connsiteY23" fmla="*/ 5375136 h 5704807"/>
                <a:gd name="connsiteX24" fmla="*/ 3646564 w 6934753"/>
                <a:gd name="connsiteY24" fmla="*/ 5508033 h 5704807"/>
                <a:gd name="connsiteX25" fmla="*/ 2785686 w 6934753"/>
                <a:gd name="connsiteY25" fmla="*/ 5331593 h 5704807"/>
                <a:gd name="connsiteX26" fmla="*/ 1668086 w 6934753"/>
                <a:gd name="connsiteY26" fmla="*/ 5331593 h 5704807"/>
                <a:gd name="connsiteX27" fmla="*/ 637571 w 6934753"/>
                <a:gd name="connsiteY27" fmla="*/ 4794565 h 5704807"/>
                <a:gd name="connsiteX28" fmla="*/ 42486 w 6934753"/>
                <a:gd name="connsiteY28" fmla="*/ 4475250 h 5704807"/>
                <a:gd name="connsiteX29" fmla="*/ 57000 w 6934753"/>
                <a:gd name="connsiteY29" fmla="*/ 3705993 h 5704807"/>
                <a:gd name="connsiteX30" fmla="*/ 129571 w 6934753"/>
                <a:gd name="connsiteY30" fmla="*/ 2660965 h 5704807"/>
                <a:gd name="connsiteX31" fmla="*/ 86028 w 6934753"/>
                <a:gd name="connsiteY31" fmla="*/ 1877193 h 5704807"/>
                <a:gd name="connsiteX0" fmla="*/ 76157 w 6924882"/>
                <a:gd name="connsiteY0" fmla="*/ 1877193 h 5704807"/>
                <a:gd name="connsiteX1" fmla="*/ 18100 w 6924882"/>
                <a:gd name="connsiteY1" fmla="*/ 1107936 h 5704807"/>
                <a:gd name="connsiteX2" fmla="*/ 105186 w 6924882"/>
                <a:gd name="connsiteY2" fmla="*/ 440279 h 5704807"/>
                <a:gd name="connsiteX3" fmla="*/ 482557 w 6924882"/>
                <a:gd name="connsiteY3" fmla="*/ 89668 h 5704807"/>
                <a:gd name="connsiteX4" fmla="*/ 1005072 w 6924882"/>
                <a:gd name="connsiteY4" fmla="*/ 193536 h 5704807"/>
                <a:gd name="connsiteX5" fmla="*/ 1401947 w 6924882"/>
                <a:gd name="connsiteY5" fmla="*/ 253861 h 5704807"/>
                <a:gd name="connsiteX6" fmla="*/ 1987961 w 6924882"/>
                <a:gd name="connsiteY6" fmla="*/ 312825 h 5704807"/>
                <a:gd name="connsiteX7" fmla="*/ 2587129 w 6924882"/>
                <a:gd name="connsiteY7" fmla="*/ 135479 h 5704807"/>
                <a:gd name="connsiteX8" fmla="*/ 3240272 w 6924882"/>
                <a:gd name="connsiteY8" fmla="*/ 91936 h 5704807"/>
                <a:gd name="connsiteX9" fmla="*/ 3704729 w 6924882"/>
                <a:gd name="connsiteY9" fmla="*/ 309650 h 5704807"/>
                <a:gd name="connsiteX10" fmla="*/ 4619129 w 6924882"/>
                <a:gd name="connsiteY10" fmla="*/ 396736 h 5704807"/>
                <a:gd name="connsiteX11" fmla="*/ 5163415 w 6924882"/>
                <a:gd name="connsiteY11" fmla="*/ 38415 h 5704807"/>
                <a:gd name="connsiteX12" fmla="*/ 5736729 w 6924882"/>
                <a:gd name="connsiteY12" fmla="*/ 19365 h 5704807"/>
                <a:gd name="connsiteX13" fmla="*/ 6491472 w 6924882"/>
                <a:gd name="connsiteY13" fmla="*/ 120965 h 5704807"/>
                <a:gd name="connsiteX14" fmla="*/ 6636615 w 6924882"/>
                <a:gd name="connsiteY14" fmla="*/ 396736 h 5704807"/>
                <a:gd name="connsiteX15" fmla="*/ 6767243 w 6924882"/>
                <a:gd name="connsiteY15" fmla="*/ 1238565 h 5704807"/>
                <a:gd name="connsiteX16" fmla="*/ 6636615 w 6924882"/>
                <a:gd name="connsiteY16" fmla="*/ 1572393 h 5704807"/>
                <a:gd name="connsiteX17" fmla="*/ 6535015 w 6924882"/>
                <a:gd name="connsiteY17" fmla="*/ 2617422 h 5704807"/>
                <a:gd name="connsiteX18" fmla="*/ 6854329 w 6924882"/>
                <a:gd name="connsiteY18" fmla="*/ 3197993 h 5704807"/>
                <a:gd name="connsiteX19" fmla="*/ 6447929 w 6924882"/>
                <a:gd name="connsiteY19" fmla="*/ 4155936 h 5704807"/>
                <a:gd name="connsiteX20" fmla="*/ 6912386 w 6924882"/>
                <a:gd name="connsiteY20" fmla="*/ 5084850 h 5704807"/>
                <a:gd name="connsiteX21" fmla="*/ 6665643 w 6924882"/>
                <a:gd name="connsiteY21" fmla="*/ 5694450 h 5704807"/>
                <a:gd name="connsiteX22" fmla="*/ 5402900 w 6924882"/>
                <a:gd name="connsiteY22" fmla="*/ 5462222 h 5704807"/>
                <a:gd name="connsiteX23" fmla="*/ 4444957 w 6924882"/>
                <a:gd name="connsiteY23" fmla="*/ 5375136 h 5704807"/>
                <a:gd name="connsiteX24" fmla="*/ 3636693 w 6924882"/>
                <a:gd name="connsiteY24" fmla="*/ 5508033 h 5704807"/>
                <a:gd name="connsiteX25" fmla="*/ 2775815 w 6924882"/>
                <a:gd name="connsiteY25" fmla="*/ 5331593 h 5704807"/>
                <a:gd name="connsiteX26" fmla="*/ 1658215 w 6924882"/>
                <a:gd name="connsiteY26" fmla="*/ 5331593 h 5704807"/>
                <a:gd name="connsiteX27" fmla="*/ 494350 w 6924882"/>
                <a:gd name="connsiteY27" fmla="*/ 5261290 h 5704807"/>
                <a:gd name="connsiteX28" fmla="*/ 32615 w 6924882"/>
                <a:gd name="connsiteY28" fmla="*/ 4475250 h 5704807"/>
                <a:gd name="connsiteX29" fmla="*/ 47129 w 6924882"/>
                <a:gd name="connsiteY29" fmla="*/ 3705993 h 5704807"/>
                <a:gd name="connsiteX30" fmla="*/ 119700 w 6924882"/>
                <a:gd name="connsiteY30" fmla="*/ 2660965 h 5704807"/>
                <a:gd name="connsiteX31" fmla="*/ 76157 w 692488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35283 w 6923472"/>
                <a:gd name="connsiteY24" fmla="*/ 55080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923472"/>
                <a:gd name="connsiteY0" fmla="*/ 1877193 h 5704807"/>
                <a:gd name="connsiteX1" fmla="*/ 16690 w 6923472"/>
                <a:gd name="connsiteY1" fmla="*/ 1107936 h 5704807"/>
                <a:gd name="connsiteX2" fmla="*/ 103776 w 6923472"/>
                <a:gd name="connsiteY2" fmla="*/ 440279 h 5704807"/>
                <a:gd name="connsiteX3" fmla="*/ 481147 w 6923472"/>
                <a:gd name="connsiteY3" fmla="*/ 89668 h 5704807"/>
                <a:gd name="connsiteX4" fmla="*/ 1003662 w 6923472"/>
                <a:gd name="connsiteY4" fmla="*/ 193536 h 5704807"/>
                <a:gd name="connsiteX5" fmla="*/ 1400537 w 6923472"/>
                <a:gd name="connsiteY5" fmla="*/ 253861 h 5704807"/>
                <a:gd name="connsiteX6" fmla="*/ 1986551 w 6923472"/>
                <a:gd name="connsiteY6" fmla="*/ 312825 h 5704807"/>
                <a:gd name="connsiteX7" fmla="*/ 2585719 w 6923472"/>
                <a:gd name="connsiteY7" fmla="*/ 135479 h 5704807"/>
                <a:gd name="connsiteX8" fmla="*/ 3238862 w 6923472"/>
                <a:gd name="connsiteY8" fmla="*/ 91936 h 5704807"/>
                <a:gd name="connsiteX9" fmla="*/ 3703319 w 6923472"/>
                <a:gd name="connsiteY9" fmla="*/ 309650 h 5704807"/>
                <a:gd name="connsiteX10" fmla="*/ 4617719 w 6923472"/>
                <a:gd name="connsiteY10" fmla="*/ 396736 h 5704807"/>
                <a:gd name="connsiteX11" fmla="*/ 5162005 w 6923472"/>
                <a:gd name="connsiteY11" fmla="*/ 38415 h 5704807"/>
                <a:gd name="connsiteX12" fmla="*/ 5735319 w 6923472"/>
                <a:gd name="connsiteY12" fmla="*/ 19365 h 5704807"/>
                <a:gd name="connsiteX13" fmla="*/ 6490062 w 6923472"/>
                <a:gd name="connsiteY13" fmla="*/ 120965 h 5704807"/>
                <a:gd name="connsiteX14" fmla="*/ 6635205 w 6923472"/>
                <a:gd name="connsiteY14" fmla="*/ 396736 h 5704807"/>
                <a:gd name="connsiteX15" fmla="*/ 6765833 w 6923472"/>
                <a:gd name="connsiteY15" fmla="*/ 1238565 h 5704807"/>
                <a:gd name="connsiteX16" fmla="*/ 6635205 w 6923472"/>
                <a:gd name="connsiteY16" fmla="*/ 1572393 h 5704807"/>
                <a:gd name="connsiteX17" fmla="*/ 6533605 w 6923472"/>
                <a:gd name="connsiteY17" fmla="*/ 2617422 h 5704807"/>
                <a:gd name="connsiteX18" fmla="*/ 6852919 w 6923472"/>
                <a:gd name="connsiteY18" fmla="*/ 3197993 h 5704807"/>
                <a:gd name="connsiteX19" fmla="*/ 6446519 w 6923472"/>
                <a:gd name="connsiteY19" fmla="*/ 4155936 h 5704807"/>
                <a:gd name="connsiteX20" fmla="*/ 6910976 w 6923472"/>
                <a:gd name="connsiteY20" fmla="*/ 5084850 h 5704807"/>
                <a:gd name="connsiteX21" fmla="*/ 6664233 w 6923472"/>
                <a:gd name="connsiteY21" fmla="*/ 5694450 h 5704807"/>
                <a:gd name="connsiteX22" fmla="*/ 5401490 w 6923472"/>
                <a:gd name="connsiteY22" fmla="*/ 5462222 h 5704807"/>
                <a:gd name="connsiteX23" fmla="*/ 4443547 w 6923472"/>
                <a:gd name="connsiteY23" fmla="*/ 5375136 h 5704807"/>
                <a:gd name="connsiteX24" fmla="*/ 3654333 w 6923472"/>
                <a:gd name="connsiteY24" fmla="*/ 5431833 h 5704807"/>
                <a:gd name="connsiteX25" fmla="*/ 2774405 w 6923472"/>
                <a:gd name="connsiteY25" fmla="*/ 5331593 h 5704807"/>
                <a:gd name="connsiteX26" fmla="*/ 1656805 w 6923472"/>
                <a:gd name="connsiteY26" fmla="*/ 5331593 h 5704807"/>
                <a:gd name="connsiteX27" fmla="*/ 473890 w 6923472"/>
                <a:gd name="connsiteY27" fmla="*/ 5423215 h 5704807"/>
                <a:gd name="connsiteX28" fmla="*/ 31205 w 6923472"/>
                <a:gd name="connsiteY28" fmla="*/ 4475250 h 5704807"/>
                <a:gd name="connsiteX29" fmla="*/ 45719 w 6923472"/>
                <a:gd name="connsiteY29" fmla="*/ 3705993 h 5704807"/>
                <a:gd name="connsiteX30" fmla="*/ 118290 w 6923472"/>
                <a:gd name="connsiteY30" fmla="*/ 2660965 h 5704807"/>
                <a:gd name="connsiteX31" fmla="*/ 74747 w 6923472"/>
                <a:gd name="connsiteY31" fmla="*/ 1877193 h 5704807"/>
                <a:gd name="connsiteX0" fmla="*/ 74747 w 6853432"/>
                <a:gd name="connsiteY0" fmla="*/ 1877193 h 5711209"/>
                <a:gd name="connsiteX1" fmla="*/ 16690 w 6853432"/>
                <a:gd name="connsiteY1" fmla="*/ 1107936 h 5711209"/>
                <a:gd name="connsiteX2" fmla="*/ 103776 w 6853432"/>
                <a:gd name="connsiteY2" fmla="*/ 440279 h 5711209"/>
                <a:gd name="connsiteX3" fmla="*/ 481147 w 6853432"/>
                <a:gd name="connsiteY3" fmla="*/ 89668 h 5711209"/>
                <a:gd name="connsiteX4" fmla="*/ 1003662 w 6853432"/>
                <a:gd name="connsiteY4" fmla="*/ 193536 h 5711209"/>
                <a:gd name="connsiteX5" fmla="*/ 1400537 w 6853432"/>
                <a:gd name="connsiteY5" fmla="*/ 253861 h 5711209"/>
                <a:gd name="connsiteX6" fmla="*/ 1986551 w 6853432"/>
                <a:gd name="connsiteY6" fmla="*/ 312825 h 5711209"/>
                <a:gd name="connsiteX7" fmla="*/ 2585719 w 6853432"/>
                <a:gd name="connsiteY7" fmla="*/ 135479 h 5711209"/>
                <a:gd name="connsiteX8" fmla="*/ 3238862 w 6853432"/>
                <a:gd name="connsiteY8" fmla="*/ 91936 h 5711209"/>
                <a:gd name="connsiteX9" fmla="*/ 3703319 w 6853432"/>
                <a:gd name="connsiteY9" fmla="*/ 309650 h 5711209"/>
                <a:gd name="connsiteX10" fmla="*/ 4617719 w 6853432"/>
                <a:gd name="connsiteY10" fmla="*/ 396736 h 5711209"/>
                <a:gd name="connsiteX11" fmla="*/ 5162005 w 6853432"/>
                <a:gd name="connsiteY11" fmla="*/ 38415 h 5711209"/>
                <a:gd name="connsiteX12" fmla="*/ 5735319 w 6853432"/>
                <a:gd name="connsiteY12" fmla="*/ 19365 h 5711209"/>
                <a:gd name="connsiteX13" fmla="*/ 6490062 w 6853432"/>
                <a:gd name="connsiteY13" fmla="*/ 120965 h 5711209"/>
                <a:gd name="connsiteX14" fmla="*/ 6635205 w 6853432"/>
                <a:gd name="connsiteY14" fmla="*/ 396736 h 5711209"/>
                <a:gd name="connsiteX15" fmla="*/ 6765833 w 6853432"/>
                <a:gd name="connsiteY15" fmla="*/ 1238565 h 5711209"/>
                <a:gd name="connsiteX16" fmla="*/ 6635205 w 6853432"/>
                <a:gd name="connsiteY16" fmla="*/ 1572393 h 5711209"/>
                <a:gd name="connsiteX17" fmla="*/ 6533605 w 6853432"/>
                <a:gd name="connsiteY17" fmla="*/ 2617422 h 5711209"/>
                <a:gd name="connsiteX18" fmla="*/ 6852919 w 6853432"/>
                <a:gd name="connsiteY18" fmla="*/ 3197993 h 5711209"/>
                <a:gd name="connsiteX19" fmla="*/ 6446519 w 6853432"/>
                <a:gd name="connsiteY19" fmla="*/ 4155936 h 5711209"/>
                <a:gd name="connsiteX20" fmla="*/ 6758576 w 6853432"/>
                <a:gd name="connsiteY20" fmla="*/ 4951500 h 5711209"/>
                <a:gd name="connsiteX21" fmla="*/ 6664233 w 6853432"/>
                <a:gd name="connsiteY21" fmla="*/ 5694450 h 5711209"/>
                <a:gd name="connsiteX22" fmla="*/ 5401490 w 6853432"/>
                <a:gd name="connsiteY22" fmla="*/ 5462222 h 5711209"/>
                <a:gd name="connsiteX23" fmla="*/ 4443547 w 6853432"/>
                <a:gd name="connsiteY23" fmla="*/ 5375136 h 5711209"/>
                <a:gd name="connsiteX24" fmla="*/ 3654333 w 6853432"/>
                <a:gd name="connsiteY24" fmla="*/ 5431833 h 5711209"/>
                <a:gd name="connsiteX25" fmla="*/ 2774405 w 6853432"/>
                <a:gd name="connsiteY25" fmla="*/ 5331593 h 5711209"/>
                <a:gd name="connsiteX26" fmla="*/ 1656805 w 6853432"/>
                <a:gd name="connsiteY26" fmla="*/ 5331593 h 5711209"/>
                <a:gd name="connsiteX27" fmla="*/ 473890 w 6853432"/>
                <a:gd name="connsiteY27" fmla="*/ 5423215 h 5711209"/>
                <a:gd name="connsiteX28" fmla="*/ 31205 w 6853432"/>
                <a:gd name="connsiteY28" fmla="*/ 4475250 h 5711209"/>
                <a:gd name="connsiteX29" fmla="*/ 45719 w 6853432"/>
                <a:gd name="connsiteY29" fmla="*/ 3705993 h 5711209"/>
                <a:gd name="connsiteX30" fmla="*/ 118290 w 6853432"/>
                <a:gd name="connsiteY30" fmla="*/ 2660965 h 5711209"/>
                <a:gd name="connsiteX31" fmla="*/ 74747 w 6853432"/>
                <a:gd name="connsiteY31" fmla="*/ 1877193 h 5711209"/>
                <a:gd name="connsiteX0" fmla="*/ 74747 w 6853432"/>
                <a:gd name="connsiteY0" fmla="*/ 1877193 h 5492451"/>
                <a:gd name="connsiteX1" fmla="*/ 16690 w 6853432"/>
                <a:gd name="connsiteY1" fmla="*/ 1107936 h 5492451"/>
                <a:gd name="connsiteX2" fmla="*/ 103776 w 6853432"/>
                <a:gd name="connsiteY2" fmla="*/ 440279 h 5492451"/>
                <a:gd name="connsiteX3" fmla="*/ 481147 w 6853432"/>
                <a:gd name="connsiteY3" fmla="*/ 89668 h 5492451"/>
                <a:gd name="connsiteX4" fmla="*/ 1003662 w 6853432"/>
                <a:gd name="connsiteY4" fmla="*/ 193536 h 5492451"/>
                <a:gd name="connsiteX5" fmla="*/ 1400537 w 6853432"/>
                <a:gd name="connsiteY5" fmla="*/ 253861 h 5492451"/>
                <a:gd name="connsiteX6" fmla="*/ 1986551 w 6853432"/>
                <a:gd name="connsiteY6" fmla="*/ 312825 h 5492451"/>
                <a:gd name="connsiteX7" fmla="*/ 2585719 w 6853432"/>
                <a:gd name="connsiteY7" fmla="*/ 135479 h 5492451"/>
                <a:gd name="connsiteX8" fmla="*/ 3238862 w 6853432"/>
                <a:gd name="connsiteY8" fmla="*/ 91936 h 5492451"/>
                <a:gd name="connsiteX9" fmla="*/ 3703319 w 6853432"/>
                <a:gd name="connsiteY9" fmla="*/ 309650 h 5492451"/>
                <a:gd name="connsiteX10" fmla="*/ 4617719 w 6853432"/>
                <a:gd name="connsiteY10" fmla="*/ 396736 h 5492451"/>
                <a:gd name="connsiteX11" fmla="*/ 5162005 w 6853432"/>
                <a:gd name="connsiteY11" fmla="*/ 38415 h 5492451"/>
                <a:gd name="connsiteX12" fmla="*/ 5735319 w 6853432"/>
                <a:gd name="connsiteY12" fmla="*/ 19365 h 5492451"/>
                <a:gd name="connsiteX13" fmla="*/ 6490062 w 6853432"/>
                <a:gd name="connsiteY13" fmla="*/ 120965 h 5492451"/>
                <a:gd name="connsiteX14" fmla="*/ 6635205 w 6853432"/>
                <a:gd name="connsiteY14" fmla="*/ 396736 h 5492451"/>
                <a:gd name="connsiteX15" fmla="*/ 6765833 w 6853432"/>
                <a:gd name="connsiteY15" fmla="*/ 1238565 h 5492451"/>
                <a:gd name="connsiteX16" fmla="*/ 6635205 w 6853432"/>
                <a:gd name="connsiteY16" fmla="*/ 1572393 h 5492451"/>
                <a:gd name="connsiteX17" fmla="*/ 6533605 w 6853432"/>
                <a:gd name="connsiteY17" fmla="*/ 2617422 h 5492451"/>
                <a:gd name="connsiteX18" fmla="*/ 6852919 w 6853432"/>
                <a:gd name="connsiteY18" fmla="*/ 3197993 h 5492451"/>
                <a:gd name="connsiteX19" fmla="*/ 6446519 w 6853432"/>
                <a:gd name="connsiteY19" fmla="*/ 4155936 h 5492451"/>
                <a:gd name="connsiteX20" fmla="*/ 6758576 w 6853432"/>
                <a:gd name="connsiteY20" fmla="*/ 4951500 h 5492451"/>
                <a:gd name="connsiteX21" fmla="*/ 6445158 w 6853432"/>
                <a:gd name="connsiteY21" fmla="*/ 5446800 h 5492451"/>
                <a:gd name="connsiteX22" fmla="*/ 5401490 w 6853432"/>
                <a:gd name="connsiteY22" fmla="*/ 5462222 h 5492451"/>
                <a:gd name="connsiteX23" fmla="*/ 4443547 w 6853432"/>
                <a:gd name="connsiteY23" fmla="*/ 5375136 h 5492451"/>
                <a:gd name="connsiteX24" fmla="*/ 3654333 w 6853432"/>
                <a:gd name="connsiteY24" fmla="*/ 5431833 h 5492451"/>
                <a:gd name="connsiteX25" fmla="*/ 2774405 w 6853432"/>
                <a:gd name="connsiteY25" fmla="*/ 5331593 h 5492451"/>
                <a:gd name="connsiteX26" fmla="*/ 1656805 w 6853432"/>
                <a:gd name="connsiteY26" fmla="*/ 5331593 h 5492451"/>
                <a:gd name="connsiteX27" fmla="*/ 473890 w 6853432"/>
                <a:gd name="connsiteY27" fmla="*/ 5423215 h 5492451"/>
                <a:gd name="connsiteX28" fmla="*/ 31205 w 6853432"/>
                <a:gd name="connsiteY28" fmla="*/ 4475250 h 5492451"/>
                <a:gd name="connsiteX29" fmla="*/ 45719 w 6853432"/>
                <a:gd name="connsiteY29" fmla="*/ 3705993 h 5492451"/>
                <a:gd name="connsiteX30" fmla="*/ 118290 w 6853432"/>
                <a:gd name="connsiteY30" fmla="*/ 2660965 h 5492451"/>
                <a:gd name="connsiteX31" fmla="*/ 74747 w 6853432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533605 w 6765833"/>
                <a:gd name="connsiteY17" fmla="*/ 2617422 h 5492451"/>
                <a:gd name="connsiteX18" fmla="*/ 6662419 w 6765833"/>
                <a:gd name="connsiteY18" fmla="*/ 3197993 h 5492451"/>
                <a:gd name="connsiteX19" fmla="*/ 6446519 w 6765833"/>
                <a:gd name="connsiteY19" fmla="*/ 4155936 h 5492451"/>
                <a:gd name="connsiteX20" fmla="*/ 6758576 w 6765833"/>
                <a:gd name="connsiteY20" fmla="*/ 4951500 h 5492451"/>
                <a:gd name="connsiteX21" fmla="*/ 6445158 w 6765833"/>
                <a:gd name="connsiteY21" fmla="*/ 5446800 h 5492451"/>
                <a:gd name="connsiteX22" fmla="*/ 5401490 w 6765833"/>
                <a:gd name="connsiteY22" fmla="*/ 5462222 h 5492451"/>
                <a:gd name="connsiteX23" fmla="*/ 4443547 w 6765833"/>
                <a:gd name="connsiteY23" fmla="*/ 5375136 h 5492451"/>
                <a:gd name="connsiteX24" fmla="*/ 3654333 w 6765833"/>
                <a:gd name="connsiteY24" fmla="*/ 5431833 h 5492451"/>
                <a:gd name="connsiteX25" fmla="*/ 2774405 w 6765833"/>
                <a:gd name="connsiteY25" fmla="*/ 5331593 h 5492451"/>
                <a:gd name="connsiteX26" fmla="*/ 1656805 w 6765833"/>
                <a:gd name="connsiteY26" fmla="*/ 5331593 h 5492451"/>
                <a:gd name="connsiteX27" fmla="*/ 473890 w 6765833"/>
                <a:gd name="connsiteY27" fmla="*/ 5423215 h 5492451"/>
                <a:gd name="connsiteX28" fmla="*/ 31205 w 6765833"/>
                <a:gd name="connsiteY28" fmla="*/ 4475250 h 5492451"/>
                <a:gd name="connsiteX29" fmla="*/ 45719 w 6765833"/>
                <a:gd name="connsiteY29" fmla="*/ 3705993 h 5492451"/>
                <a:gd name="connsiteX30" fmla="*/ 118290 w 6765833"/>
                <a:gd name="connsiteY30" fmla="*/ 2660965 h 5492451"/>
                <a:gd name="connsiteX31" fmla="*/ 74747 w 6765833"/>
                <a:gd name="connsiteY31" fmla="*/ 1877193 h 5492451"/>
                <a:gd name="connsiteX0" fmla="*/ 74747 w 6765833"/>
                <a:gd name="connsiteY0" fmla="*/ 1877193 h 5492451"/>
                <a:gd name="connsiteX1" fmla="*/ 16690 w 6765833"/>
                <a:gd name="connsiteY1" fmla="*/ 1107936 h 5492451"/>
                <a:gd name="connsiteX2" fmla="*/ 103776 w 6765833"/>
                <a:gd name="connsiteY2" fmla="*/ 440279 h 5492451"/>
                <a:gd name="connsiteX3" fmla="*/ 481147 w 6765833"/>
                <a:gd name="connsiteY3" fmla="*/ 89668 h 5492451"/>
                <a:gd name="connsiteX4" fmla="*/ 1003662 w 6765833"/>
                <a:gd name="connsiteY4" fmla="*/ 193536 h 5492451"/>
                <a:gd name="connsiteX5" fmla="*/ 1400537 w 6765833"/>
                <a:gd name="connsiteY5" fmla="*/ 253861 h 5492451"/>
                <a:gd name="connsiteX6" fmla="*/ 1986551 w 6765833"/>
                <a:gd name="connsiteY6" fmla="*/ 312825 h 5492451"/>
                <a:gd name="connsiteX7" fmla="*/ 2585719 w 6765833"/>
                <a:gd name="connsiteY7" fmla="*/ 135479 h 5492451"/>
                <a:gd name="connsiteX8" fmla="*/ 3238862 w 6765833"/>
                <a:gd name="connsiteY8" fmla="*/ 91936 h 5492451"/>
                <a:gd name="connsiteX9" fmla="*/ 3703319 w 6765833"/>
                <a:gd name="connsiteY9" fmla="*/ 309650 h 5492451"/>
                <a:gd name="connsiteX10" fmla="*/ 4617719 w 6765833"/>
                <a:gd name="connsiteY10" fmla="*/ 396736 h 5492451"/>
                <a:gd name="connsiteX11" fmla="*/ 5162005 w 6765833"/>
                <a:gd name="connsiteY11" fmla="*/ 38415 h 5492451"/>
                <a:gd name="connsiteX12" fmla="*/ 5735319 w 6765833"/>
                <a:gd name="connsiteY12" fmla="*/ 19365 h 5492451"/>
                <a:gd name="connsiteX13" fmla="*/ 6490062 w 6765833"/>
                <a:gd name="connsiteY13" fmla="*/ 120965 h 5492451"/>
                <a:gd name="connsiteX14" fmla="*/ 6635205 w 6765833"/>
                <a:gd name="connsiteY14" fmla="*/ 396736 h 5492451"/>
                <a:gd name="connsiteX15" fmla="*/ 6765833 w 6765833"/>
                <a:gd name="connsiteY15" fmla="*/ 1238565 h 5492451"/>
                <a:gd name="connsiteX16" fmla="*/ 6635205 w 6765833"/>
                <a:gd name="connsiteY16" fmla="*/ 1572393 h 5492451"/>
                <a:gd name="connsiteX17" fmla="*/ 6723651 w 6765833"/>
                <a:gd name="connsiteY17" fmla="*/ 2519904 h 5492451"/>
                <a:gd name="connsiteX18" fmla="*/ 6533605 w 6765833"/>
                <a:gd name="connsiteY18" fmla="*/ 2617422 h 5492451"/>
                <a:gd name="connsiteX19" fmla="*/ 6662419 w 6765833"/>
                <a:gd name="connsiteY19" fmla="*/ 3197993 h 5492451"/>
                <a:gd name="connsiteX20" fmla="*/ 6446519 w 6765833"/>
                <a:gd name="connsiteY20" fmla="*/ 4155936 h 5492451"/>
                <a:gd name="connsiteX21" fmla="*/ 6758576 w 6765833"/>
                <a:gd name="connsiteY21" fmla="*/ 4951500 h 5492451"/>
                <a:gd name="connsiteX22" fmla="*/ 6445158 w 6765833"/>
                <a:gd name="connsiteY22" fmla="*/ 5446800 h 5492451"/>
                <a:gd name="connsiteX23" fmla="*/ 5401490 w 6765833"/>
                <a:gd name="connsiteY23" fmla="*/ 5462222 h 5492451"/>
                <a:gd name="connsiteX24" fmla="*/ 4443547 w 6765833"/>
                <a:gd name="connsiteY24" fmla="*/ 5375136 h 5492451"/>
                <a:gd name="connsiteX25" fmla="*/ 3654333 w 6765833"/>
                <a:gd name="connsiteY25" fmla="*/ 5431833 h 5492451"/>
                <a:gd name="connsiteX26" fmla="*/ 2774405 w 6765833"/>
                <a:gd name="connsiteY26" fmla="*/ 5331593 h 5492451"/>
                <a:gd name="connsiteX27" fmla="*/ 1656805 w 6765833"/>
                <a:gd name="connsiteY27" fmla="*/ 5331593 h 5492451"/>
                <a:gd name="connsiteX28" fmla="*/ 473890 w 6765833"/>
                <a:gd name="connsiteY28" fmla="*/ 5423215 h 5492451"/>
                <a:gd name="connsiteX29" fmla="*/ 31205 w 6765833"/>
                <a:gd name="connsiteY29" fmla="*/ 4475250 h 5492451"/>
                <a:gd name="connsiteX30" fmla="*/ 45719 w 6765833"/>
                <a:gd name="connsiteY30" fmla="*/ 3705993 h 5492451"/>
                <a:gd name="connsiteX31" fmla="*/ 118290 w 6765833"/>
                <a:gd name="connsiteY31" fmla="*/ 2660965 h 5492451"/>
                <a:gd name="connsiteX32" fmla="*/ 74747 w 6765833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533605 w 6758576"/>
                <a:gd name="connsiteY18" fmla="*/ 2617422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58576"/>
                <a:gd name="connsiteY0" fmla="*/ 1877193 h 5492451"/>
                <a:gd name="connsiteX1" fmla="*/ 16690 w 6758576"/>
                <a:gd name="connsiteY1" fmla="*/ 1107936 h 5492451"/>
                <a:gd name="connsiteX2" fmla="*/ 103776 w 6758576"/>
                <a:gd name="connsiteY2" fmla="*/ 440279 h 5492451"/>
                <a:gd name="connsiteX3" fmla="*/ 481147 w 6758576"/>
                <a:gd name="connsiteY3" fmla="*/ 89668 h 5492451"/>
                <a:gd name="connsiteX4" fmla="*/ 1003662 w 6758576"/>
                <a:gd name="connsiteY4" fmla="*/ 193536 h 5492451"/>
                <a:gd name="connsiteX5" fmla="*/ 1400537 w 6758576"/>
                <a:gd name="connsiteY5" fmla="*/ 253861 h 5492451"/>
                <a:gd name="connsiteX6" fmla="*/ 1986551 w 6758576"/>
                <a:gd name="connsiteY6" fmla="*/ 312825 h 5492451"/>
                <a:gd name="connsiteX7" fmla="*/ 2585719 w 6758576"/>
                <a:gd name="connsiteY7" fmla="*/ 135479 h 5492451"/>
                <a:gd name="connsiteX8" fmla="*/ 3238862 w 6758576"/>
                <a:gd name="connsiteY8" fmla="*/ 91936 h 5492451"/>
                <a:gd name="connsiteX9" fmla="*/ 3703319 w 6758576"/>
                <a:gd name="connsiteY9" fmla="*/ 309650 h 5492451"/>
                <a:gd name="connsiteX10" fmla="*/ 4617719 w 6758576"/>
                <a:gd name="connsiteY10" fmla="*/ 396736 h 5492451"/>
                <a:gd name="connsiteX11" fmla="*/ 5162005 w 6758576"/>
                <a:gd name="connsiteY11" fmla="*/ 38415 h 5492451"/>
                <a:gd name="connsiteX12" fmla="*/ 5735319 w 6758576"/>
                <a:gd name="connsiteY12" fmla="*/ 19365 h 5492451"/>
                <a:gd name="connsiteX13" fmla="*/ 6490062 w 6758576"/>
                <a:gd name="connsiteY13" fmla="*/ 120965 h 5492451"/>
                <a:gd name="connsiteX14" fmla="*/ 6635205 w 6758576"/>
                <a:gd name="connsiteY14" fmla="*/ 396736 h 5492451"/>
                <a:gd name="connsiteX15" fmla="*/ 6651533 w 6758576"/>
                <a:gd name="connsiteY15" fmla="*/ 1152840 h 5492451"/>
                <a:gd name="connsiteX16" fmla="*/ 6635205 w 6758576"/>
                <a:gd name="connsiteY16" fmla="*/ 1572393 h 5492451"/>
                <a:gd name="connsiteX17" fmla="*/ 6723651 w 6758576"/>
                <a:gd name="connsiteY17" fmla="*/ 2519904 h 5492451"/>
                <a:gd name="connsiteX18" fmla="*/ 6666955 w 6758576"/>
                <a:gd name="connsiteY18" fmla="*/ 2722197 h 5492451"/>
                <a:gd name="connsiteX19" fmla="*/ 6662419 w 6758576"/>
                <a:gd name="connsiteY19" fmla="*/ 3197993 h 5492451"/>
                <a:gd name="connsiteX20" fmla="*/ 6446519 w 6758576"/>
                <a:gd name="connsiteY20" fmla="*/ 4155936 h 5492451"/>
                <a:gd name="connsiteX21" fmla="*/ 6758576 w 6758576"/>
                <a:gd name="connsiteY21" fmla="*/ 4951500 h 5492451"/>
                <a:gd name="connsiteX22" fmla="*/ 6445158 w 6758576"/>
                <a:gd name="connsiteY22" fmla="*/ 5446800 h 5492451"/>
                <a:gd name="connsiteX23" fmla="*/ 5401490 w 6758576"/>
                <a:gd name="connsiteY23" fmla="*/ 5462222 h 5492451"/>
                <a:gd name="connsiteX24" fmla="*/ 4443547 w 6758576"/>
                <a:gd name="connsiteY24" fmla="*/ 5375136 h 5492451"/>
                <a:gd name="connsiteX25" fmla="*/ 3654333 w 6758576"/>
                <a:gd name="connsiteY25" fmla="*/ 5431833 h 5492451"/>
                <a:gd name="connsiteX26" fmla="*/ 2774405 w 6758576"/>
                <a:gd name="connsiteY26" fmla="*/ 5331593 h 5492451"/>
                <a:gd name="connsiteX27" fmla="*/ 1656805 w 6758576"/>
                <a:gd name="connsiteY27" fmla="*/ 5331593 h 5492451"/>
                <a:gd name="connsiteX28" fmla="*/ 473890 w 6758576"/>
                <a:gd name="connsiteY28" fmla="*/ 5423215 h 5492451"/>
                <a:gd name="connsiteX29" fmla="*/ 31205 w 6758576"/>
                <a:gd name="connsiteY29" fmla="*/ 4475250 h 5492451"/>
                <a:gd name="connsiteX30" fmla="*/ 45719 w 6758576"/>
                <a:gd name="connsiteY30" fmla="*/ 3705993 h 5492451"/>
                <a:gd name="connsiteX31" fmla="*/ 118290 w 6758576"/>
                <a:gd name="connsiteY31" fmla="*/ 2660965 h 5492451"/>
                <a:gd name="connsiteX32" fmla="*/ 74747 w 6758576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723651 w 6762167"/>
                <a:gd name="connsiteY17" fmla="*/ 25199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77193 h 5492451"/>
                <a:gd name="connsiteX1" fmla="*/ 16690 w 6762167"/>
                <a:gd name="connsiteY1" fmla="*/ 1107936 h 5492451"/>
                <a:gd name="connsiteX2" fmla="*/ 103776 w 6762167"/>
                <a:gd name="connsiteY2" fmla="*/ 440279 h 5492451"/>
                <a:gd name="connsiteX3" fmla="*/ 481147 w 6762167"/>
                <a:gd name="connsiteY3" fmla="*/ 89668 h 5492451"/>
                <a:gd name="connsiteX4" fmla="*/ 1003662 w 6762167"/>
                <a:gd name="connsiteY4" fmla="*/ 193536 h 5492451"/>
                <a:gd name="connsiteX5" fmla="*/ 1400537 w 6762167"/>
                <a:gd name="connsiteY5" fmla="*/ 253861 h 5492451"/>
                <a:gd name="connsiteX6" fmla="*/ 1986551 w 6762167"/>
                <a:gd name="connsiteY6" fmla="*/ 312825 h 5492451"/>
                <a:gd name="connsiteX7" fmla="*/ 2585719 w 6762167"/>
                <a:gd name="connsiteY7" fmla="*/ 135479 h 5492451"/>
                <a:gd name="connsiteX8" fmla="*/ 3238862 w 6762167"/>
                <a:gd name="connsiteY8" fmla="*/ 91936 h 5492451"/>
                <a:gd name="connsiteX9" fmla="*/ 3703319 w 6762167"/>
                <a:gd name="connsiteY9" fmla="*/ 309650 h 5492451"/>
                <a:gd name="connsiteX10" fmla="*/ 4617719 w 6762167"/>
                <a:gd name="connsiteY10" fmla="*/ 396736 h 5492451"/>
                <a:gd name="connsiteX11" fmla="*/ 5162005 w 6762167"/>
                <a:gd name="connsiteY11" fmla="*/ 38415 h 5492451"/>
                <a:gd name="connsiteX12" fmla="*/ 5735319 w 6762167"/>
                <a:gd name="connsiteY12" fmla="*/ 19365 h 5492451"/>
                <a:gd name="connsiteX13" fmla="*/ 6490062 w 6762167"/>
                <a:gd name="connsiteY13" fmla="*/ 120965 h 5492451"/>
                <a:gd name="connsiteX14" fmla="*/ 6635205 w 6762167"/>
                <a:gd name="connsiteY14" fmla="*/ 396736 h 5492451"/>
                <a:gd name="connsiteX15" fmla="*/ 6651533 w 6762167"/>
                <a:gd name="connsiteY15" fmla="*/ 1152840 h 5492451"/>
                <a:gd name="connsiteX16" fmla="*/ 6635205 w 6762167"/>
                <a:gd name="connsiteY16" fmla="*/ 1572393 h 5492451"/>
                <a:gd name="connsiteX17" fmla="*/ 6695076 w 6762167"/>
                <a:gd name="connsiteY17" fmla="*/ 2253204 h 5492451"/>
                <a:gd name="connsiteX18" fmla="*/ 6666955 w 6762167"/>
                <a:gd name="connsiteY18" fmla="*/ 2722197 h 5492451"/>
                <a:gd name="connsiteX19" fmla="*/ 6662419 w 6762167"/>
                <a:gd name="connsiteY19" fmla="*/ 3197993 h 5492451"/>
                <a:gd name="connsiteX20" fmla="*/ 6617969 w 6762167"/>
                <a:gd name="connsiteY20" fmla="*/ 4155936 h 5492451"/>
                <a:gd name="connsiteX21" fmla="*/ 6758576 w 6762167"/>
                <a:gd name="connsiteY21" fmla="*/ 4951500 h 5492451"/>
                <a:gd name="connsiteX22" fmla="*/ 6445158 w 6762167"/>
                <a:gd name="connsiteY22" fmla="*/ 5446800 h 5492451"/>
                <a:gd name="connsiteX23" fmla="*/ 5401490 w 6762167"/>
                <a:gd name="connsiteY23" fmla="*/ 5462222 h 5492451"/>
                <a:gd name="connsiteX24" fmla="*/ 4443547 w 6762167"/>
                <a:gd name="connsiteY24" fmla="*/ 5375136 h 5492451"/>
                <a:gd name="connsiteX25" fmla="*/ 3654333 w 6762167"/>
                <a:gd name="connsiteY25" fmla="*/ 5431833 h 5492451"/>
                <a:gd name="connsiteX26" fmla="*/ 2774405 w 6762167"/>
                <a:gd name="connsiteY26" fmla="*/ 5331593 h 5492451"/>
                <a:gd name="connsiteX27" fmla="*/ 1656805 w 6762167"/>
                <a:gd name="connsiteY27" fmla="*/ 5331593 h 5492451"/>
                <a:gd name="connsiteX28" fmla="*/ 473890 w 6762167"/>
                <a:gd name="connsiteY28" fmla="*/ 5423215 h 5492451"/>
                <a:gd name="connsiteX29" fmla="*/ 31205 w 6762167"/>
                <a:gd name="connsiteY29" fmla="*/ 4475250 h 5492451"/>
                <a:gd name="connsiteX30" fmla="*/ 45719 w 6762167"/>
                <a:gd name="connsiteY30" fmla="*/ 3705993 h 5492451"/>
                <a:gd name="connsiteX31" fmla="*/ 118290 w 6762167"/>
                <a:gd name="connsiteY31" fmla="*/ 2660965 h 5492451"/>
                <a:gd name="connsiteX32" fmla="*/ 74747 w 6762167"/>
                <a:gd name="connsiteY32" fmla="*/ 1877193 h 5492451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03319 w 6762167"/>
                <a:gd name="connsiteY9" fmla="*/ 30087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483675"/>
                <a:gd name="connsiteX1" fmla="*/ 16690 w 6762167"/>
                <a:gd name="connsiteY1" fmla="*/ 1099160 h 5483675"/>
                <a:gd name="connsiteX2" fmla="*/ 103776 w 6762167"/>
                <a:gd name="connsiteY2" fmla="*/ 431503 h 5483675"/>
                <a:gd name="connsiteX3" fmla="*/ 481147 w 6762167"/>
                <a:gd name="connsiteY3" fmla="*/ 80892 h 5483675"/>
                <a:gd name="connsiteX4" fmla="*/ 1003662 w 6762167"/>
                <a:gd name="connsiteY4" fmla="*/ 184760 h 5483675"/>
                <a:gd name="connsiteX5" fmla="*/ 1400537 w 6762167"/>
                <a:gd name="connsiteY5" fmla="*/ 245085 h 5483675"/>
                <a:gd name="connsiteX6" fmla="*/ 1986551 w 6762167"/>
                <a:gd name="connsiteY6" fmla="*/ 304049 h 5483675"/>
                <a:gd name="connsiteX7" fmla="*/ 2585719 w 6762167"/>
                <a:gd name="connsiteY7" fmla="*/ 126703 h 5483675"/>
                <a:gd name="connsiteX8" fmla="*/ 3238862 w 6762167"/>
                <a:gd name="connsiteY8" fmla="*/ 83160 h 5483675"/>
                <a:gd name="connsiteX9" fmla="*/ 3722369 w 6762167"/>
                <a:gd name="connsiteY9" fmla="*/ 167524 h 5483675"/>
                <a:gd name="connsiteX10" fmla="*/ 4589144 w 6762167"/>
                <a:gd name="connsiteY10" fmla="*/ 245085 h 5483675"/>
                <a:gd name="connsiteX11" fmla="*/ 5162005 w 6762167"/>
                <a:gd name="connsiteY11" fmla="*/ 29639 h 5483675"/>
                <a:gd name="connsiteX12" fmla="*/ 5735319 w 6762167"/>
                <a:gd name="connsiteY12" fmla="*/ 10589 h 5483675"/>
                <a:gd name="connsiteX13" fmla="*/ 6490062 w 6762167"/>
                <a:gd name="connsiteY13" fmla="*/ 112189 h 5483675"/>
                <a:gd name="connsiteX14" fmla="*/ 6635205 w 6762167"/>
                <a:gd name="connsiteY14" fmla="*/ 387960 h 5483675"/>
                <a:gd name="connsiteX15" fmla="*/ 6651533 w 6762167"/>
                <a:gd name="connsiteY15" fmla="*/ 1144064 h 5483675"/>
                <a:gd name="connsiteX16" fmla="*/ 6635205 w 6762167"/>
                <a:gd name="connsiteY16" fmla="*/ 1563617 h 5483675"/>
                <a:gd name="connsiteX17" fmla="*/ 6695076 w 6762167"/>
                <a:gd name="connsiteY17" fmla="*/ 2244428 h 5483675"/>
                <a:gd name="connsiteX18" fmla="*/ 6666955 w 6762167"/>
                <a:gd name="connsiteY18" fmla="*/ 2713421 h 5483675"/>
                <a:gd name="connsiteX19" fmla="*/ 6662419 w 6762167"/>
                <a:gd name="connsiteY19" fmla="*/ 3189217 h 5483675"/>
                <a:gd name="connsiteX20" fmla="*/ 6617969 w 6762167"/>
                <a:gd name="connsiteY20" fmla="*/ 4147160 h 5483675"/>
                <a:gd name="connsiteX21" fmla="*/ 6758576 w 6762167"/>
                <a:gd name="connsiteY21" fmla="*/ 4942724 h 5483675"/>
                <a:gd name="connsiteX22" fmla="*/ 6445158 w 6762167"/>
                <a:gd name="connsiteY22" fmla="*/ 5438024 h 5483675"/>
                <a:gd name="connsiteX23" fmla="*/ 5401490 w 6762167"/>
                <a:gd name="connsiteY23" fmla="*/ 5453446 h 5483675"/>
                <a:gd name="connsiteX24" fmla="*/ 4443547 w 6762167"/>
                <a:gd name="connsiteY24" fmla="*/ 5366360 h 5483675"/>
                <a:gd name="connsiteX25" fmla="*/ 3654333 w 6762167"/>
                <a:gd name="connsiteY25" fmla="*/ 5423057 h 5483675"/>
                <a:gd name="connsiteX26" fmla="*/ 2774405 w 6762167"/>
                <a:gd name="connsiteY26" fmla="*/ 5322817 h 5483675"/>
                <a:gd name="connsiteX27" fmla="*/ 1656805 w 6762167"/>
                <a:gd name="connsiteY27" fmla="*/ 5322817 h 5483675"/>
                <a:gd name="connsiteX28" fmla="*/ 473890 w 6762167"/>
                <a:gd name="connsiteY28" fmla="*/ 5414439 h 5483675"/>
                <a:gd name="connsiteX29" fmla="*/ 31205 w 6762167"/>
                <a:gd name="connsiteY29" fmla="*/ 4466474 h 5483675"/>
                <a:gd name="connsiteX30" fmla="*/ 45719 w 6762167"/>
                <a:gd name="connsiteY30" fmla="*/ 3697217 h 5483675"/>
                <a:gd name="connsiteX31" fmla="*/ 118290 w 6762167"/>
                <a:gd name="connsiteY31" fmla="*/ 2652189 h 5483675"/>
                <a:gd name="connsiteX32" fmla="*/ 74747 w 6762167"/>
                <a:gd name="connsiteY32" fmla="*/ 1868417 h 5483675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86551 w 6762167"/>
                <a:gd name="connsiteY6" fmla="*/ 3040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45085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8417 h 5500747"/>
                <a:gd name="connsiteX1" fmla="*/ 16690 w 6762167"/>
                <a:gd name="connsiteY1" fmla="*/ 1099160 h 5500747"/>
                <a:gd name="connsiteX2" fmla="*/ 103776 w 6762167"/>
                <a:gd name="connsiteY2" fmla="*/ 431503 h 5500747"/>
                <a:gd name="connsiteX3" fmla="*/ 481147 w 6762167"/>
                <a:gd name="connsiteY3" fmla="*/ 80892 h 5500747"/>
                <a:gd name="connsiteX4" fmla="*/ 1003662 w 6762167"/>
                <a:gd name="connsiteY4" fmla="*/ 184760 h 5500747"/>
                <a:gd name="connsiteX5" fmla="*/ 1400537 w 6762167"/>
                <a:gd name="connsiteY5" fmla="*/ 216510 h 5500747"/>
                <a:gd name="connsiteX6" fmla="*/ 1967501 w 6762167"/>
                <a:gd name="connsiteY6" fmla="*/ 189749 h 5500747"/>
                <a:gd name="connsiteX7" fmla="*/ 2585719 w 6762167"/>
                <a:gd name="connsiteY7" fmla="*/ 126703 h 5500747"/>
                <a:gd name="connsiteX8" fmla="*/ 3238862 w 6762167"/>
                <a:gd name="connsiteY8" fmla="*/ 83160 h 5500747"/>
                <a:gd name="connsiteX9" fmla="*/ 3722369 w 6762167"/>
                <a:gd name="connsiteY9" fmla="*/ 167524 h 5500747"/>
                <a:gd name="connsiteX10" fmla="*/ 4589144 w 6762167"/>
                <a:gd name="connsiteY10" fmla="*/ 245085 h 5500747"/>
                <a:gd name="connsiteX11" fmla="*/ 5162005 w 6762167"/>
                <a:gd name="connsiteY11" fmla="*/ 29639 h 5500747"/>
                <a:gd name="connsiteX12" fmla="*/ 5735319 w 6762167"/>
                <a:gd name="connsiteY12" fmla="*/ 10589 h 5500747"/>
                <a:gd name="connsiteX13" fmla="*/ 6490062 w 6762167"/>
                <a:gd name="connsiteY13" fmla="*/ 112189 h 5500747"/>
                <a:gd name="connsiteX14" fmla="*/ 6635205 w 6762167"/>
                <a:gd name="connsiteY14" fmla="*/ 387960 h 5500747"/>
                <a:gd name="connsiteX15" fmla="*/ 6651533 w 6762167"/>
                <a:gd name="connsiteY15" fmla="*/ 1144064 h 5500747"/>
                <a:gd name="connsiteX16" fmla="*/ 6635205 w 6762167"/>
                <a:gd name="connsiteY16" fmla="*/ 1563617 h 5500747"/>
                <a:gd name="connsiteX17" fmla="*/ 6695076 w 6762167"/>
                <a:gd name="connsiteY17" fmla="*/ 2244428 h 5500747"/>
                <a:gd name="connsiteX18" fmla="*/ 6666955 w 6762167"/>
                <a:gd name="connsiteY18" fmla="*/ 2713421 h 5500747"/>
                <a:gd name="connsiteX19" fmla="*/ 6662419 w 6762167"/>
                <a:gd name="connsiteY19" fmla="*/ 3189217 h 5500747"/>
                <a:gd name="connsiteX20" fmla="*/ 6617969 w 6762167"/>
                <a:gd name="connsiteY20" fmla="*/ 4147160 h 5500747"/>
                <a:gd name="connsiteX21" fmla="*/ 6758576 w 6762167"/>
                <a:gd name="connsiteY21" fmla="*/ 4942724 h 5500747"/>
                <a:gd name="connsiteX22" fmla="*/ 6445158 w 6762167"/>
                <a:gd name="connsiteY22" fmla="*/ 5438024 h 5500747"/>
                <a:gd name="connsiteX23" fmla="*/ 5401490 w 6762167"/>
                <a:gd name="connsiteY23" fmla="*/ 5453446 h 5500747"/>
                <a:gd name="connsiteX24" fmla="*/ 4443547 w 6762167"/>
                <a:gd name="connsiteY24" fmla="*/ 5366360 h 5500747"/>
                <a:gd name="connsiteX25" fmla="*/ 3654333 w 6762167"/>
                <a:gd name="connsiteY25" fmla="*/ 5423057 h 5500747"/>
                <a:gd name="connsiteX26" fmla="*/ 2774405 w 6762167"/>
                <a:gd name="connsiteY26" fmla="*/ 5322817 h 5500747"/>
                <a:gd name="connsiteX27" fmla="*/ 1656805 w 6762167"/>
                <a:gd name="connsiteY27" fmla="*/ 5446642 h 5500747"/>
                <a:gd name="connsiteX28" fmla="*/ 473890 w 6762167"/>
                <a:gd name="connsiteY28" fmla="*/ 5414439 h 5500747"/>
                <a:gd name="connsiteX29" fmla="*/ 31205 w 6762167"/>
                <a:gd name="connsiteY29" fmla="*/ 4466474 h 5500747"/>
                <a:gd name="connsiteX30" fmla="*/ 45719 w 6762167"/>
                <a:gd name="connsiteY30" fmla="*/ 3697217 h 5500747"/>
                <a:gd name="connsiteX31" fmla="*/ 118290 w 6762167"/>
                <a:gd name="connsiteY31" fmla="*/ 2652189 h 5500747"/>
                <a:gd name="connsiteX32" fmla="*/ 74747 w 6762167"/>
                <a:gd name="connsiteY32" fmla="*/ 1868417 h 5500747"/>
                <a:gd name="connsiteX0" fmla="*/ 74747 w 6762167"/>
                <a:gd name="connsiteY0" fmla="*/ 1865247 h 5497577"/>
                <a:gd name="connsiteX1" fmla="*/ 16690 w 6762167"/>
                <a:gd name="connsiteY1" fmla="*/ 1095990 h 5497577"/>
                <a:gd name="connsiteX2" fmla="*/ 103776 w 6762167"/>
                <a:gd name="connsiteY2" fmla="*/ 428333 h 5497577"/>
                <a:gd name="connsiteX3" fmla="*/ 481147 w 6762167"/>
                <a:gd name="connsiteY3" fmla="*/ 77722 h 5497577"/>
                <a:gd name="connsiteX4" fmla="*/ 1003662 w 6762167"/>
                <a:gd name="connsiteY4" fmla="*/ 181590 h 5497577"/>
                <a:gd name="connsiteX5" fmla="*/ 1400537 w 6762167"/>
                <a:gd name="connsiteY5" fmla="*/ 213340 h 5497577"/>
                <a:gd name="connsiteX6" fmla="*/ 1967501 w 6762167"/>
                <a:gd name="connsiteY6" fmla="*/ 186579 h 5497577"/>
                <a:gd name="connsiteX7" fmla="*/ 2585719 w 6762167"/>
                <a:gd name="connsiteY7" fmla="*/ 123533 h 5497577"/>
                <a:gd name="connsiteX8" fmla="*/ 3238862 w 6762167"/>
                <a:gd name="connsiteY8" fmla="*/ 79990 h 5497577"/>
                <a:gd name="connsiteX9" fmla="*/ 3722369 w 6762167"/>
                <a:gd name="connsiteY9" fmla="*/ 164354 h 5497577"/>
                <a:gd name="connsiteX10" fmla="*/ 4531994 w 6762167"/>
                <a:gd name="connsiteY10" fmla="*/ 175240 h 5497577"/>
                <a:gd name="connsiteX11" fmla="*/ 5162005 w 6762167"/>
                <a:gd name="connsiteY11" fmla="*/ 26469 h 5497577"/>
                <a:gd name="connsiteX12" fmla="*/ 5735319 w 6762167"/>
                <a:gd name="connsiteY12" fmla="*/ 7419 h 5497577"/>
                <a:gd name="connsiteX13" fmla="*/ 6490062 w 6762167"/>
                <a:gd name="connsiteY13" fmla="*/ 109019 h 5497577"/>
                <a:gd name="connsiteX14" fmla="*/ 6635205 w 6762167"/>
                <a:gd name="connsiteY14" fmla="*/ 384790 h 5497577"/>
                <a:gd name="connsiteX15" fmla="*/ 6651533 w 6762167"/>
                <a:gd name="connsiteY15" fmla="*/ 1140894 h 5497577"/>
                <a:gd name="connsiteX16" fmla="*/ 6635205 w 6762167"/>
                <a:gd name="connsiteY16" fmla="*/ 1560447 h 5497577"/>
                <a:gd name="connsiteX17" fmla="*/ 6695076 w 6762167"/>
                <a:gd name="connsiteY17" fmla="*/ 2241258 h 5497577"/>
                <a:gd name="connsiteX18" fmla="*/ 6666955 w 6762167"/>
                <a:gd name="connsiteY18" fmla="*/ 2710251 h 5497577"/>
                <a:gd name="connsiteX19" fmla="*/ 6662419 w 6762167"/>
                <a:gd name="connsiteY19" fmla="*/ 3186047 h 5497577"/>
                <a:gd name="connsiteX20" fmla="*/ 6617969 w 6762167"/>
                <a:gd name="connsiteY20" fmla="*/ 4143990 h 5497577"/>
                <a:gd name="connsiteX21" fmla="*/ 6758576 w 6762167"/>
                <a:gd name="connsiteY21" fmla="*/ 4939554 h 5497577"/>
                <a:gd name="connsiteX22" fmla="*/ 6445158 w 6762167"/>
                <a:gd name="connsiteY22" fmla="*/ 5434854 h 5497577"/>
                <a:gd name="connsiteX23" fmla="*/ 5401490 w 6762167"/>
                <a:gd name="connsiteY23" fmla="*/ 5450276 h 5497577"/>
                <a:gd name="connsiteX24" fmla="*/ 4443547 w 6762167"/>
                <a:gd name="connsiteY24" fmla="*/ 5363190 h 5497577"/>
                <a:gd name="connsiteX25" fmla="*/ 3654333 w 6762167"/>
                <a:gd name="connsiteY25" fmla="*/ 5419887 h 5497577"/>
                <a:gd name="connsiteX26" fmla="*/ 2774405 w 6762167"/>
                <a:gd name="connsiteY26" fmla="*/ 5319647 h 5497577"/>
                <a:gd name="connsiteX27" fmla="*/ 1656805 w 6762167"/>
                <a:gd name="connsiteY27" fmla="*/ 5443472 h 5497577"/>
                <a:gd name="connsiteX28" fmla="*/ 473890 w 6762167"/>
                <a:gd name="connsiteY28" fmla="*/ 5411269 h 5497577"/>
                <a:gd name="connsiteX29" fmla="*/ 31205 w 6762167"/>
                <a:gd name="connsiteY29" fmla="*/ 4463304 h 5497577"/>
                <a:gd name="connsiteX30" fmla="*/ 45719 w 6762167"/>
                <a:gd name="connsiteY30" fmla="*/ 3694047 h 5497577"/>
                <a:gd name="connsiteX31" fmla="*/ 118290 w 6762167"/>
                <a:gd name="connsiteY31" fmla="*/ 2649019 h 5497577"/>
                <a:gd name="connsiteX32" fmla="*/ 74747 w 6762167"/>
                <a:gd name="connsiteY32" fmla="*/ 1865247 h 549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62167" h="5497577">
                  <a:moveTo>
                    <a:pt x="74747" y="1865247"/>
                  </a:moveTo>
                  <a:cubicBezTo>
                    <a:pt x="57814" y="1606409"/>
                    <a:pt x="11852" y="1335476"/>
                    <a:pt x="16690" y="1095990"/>
                  </a:cubicBezTo>
                  <a:cubicBezTo>
                    <a:pt x="21528" y="856504"/>
                    <a:pt x="26367" y="598044"/>
                    <a:pt x="103776" y="428333"/>
                  </a:cubicBezTo>
                  <a:cubicBezTo>
                    <a:pt x="181185" y="258622"/>
                    <a:pt x="331166" y="118846"/>
                    <a:pt x="481147" y="77722"/>
                  </a:cubicBezTo>
                  <a:cubicBezTo>
                    <a:pt x="631128" y="36598"/>
                    <a:pt x="850430" y="158987"/>
                    <a:pt x="1003662" y="181590"/>
                  </a:cubicBezTo>
                  <a:cubicBezTo>
                    <a:pt x="1156894" y="204193"/>
                    <a:pt x="1239897" y="212509"/>
                    <a:pt x="1400537" y="213340"/>
                  </a:cubicBezTo>
                  <a:cubicBezTo>
                    <a:pt x="1561177" y="214171"/>
                    <a:pt x="1769971" y="201547"/>
                    <a:pt x="1967501" y="186579"/>
                  </a:cubicBezTo>
                  <a:cubicBezTo>
                    <a:pt x="2165031" y="171611"/>
                    <a:pt x="2379646" y="144548"/>
                    <a:pt x="2585719" y="123533"/>
                  </a:cubicBezTo>
                  <a:cubicBezTo>
                    <a:pt x="2797613" y="105768"/>
                    <a:pt x="3049421" y="73187"/>
                    <a:pt x="3238862" y="79990"/>
                  </a:cubicBezTo>
                  <a:cubicBezTo>
                    <a:pt x="3428303" y="86793"/>
                    <a:pt x="3506847" y="148479"/>
                    <a:pt x="3722369" y="164354"/>
                  </a:cubicBezTo>
                  <a:cubicBezTo>
                    <a:pt x="3937891" y="180229"/>
                    <a:pt x="4292055" y="198221"/>
                    <a:pt x="4531994" y="175240"/>
                  </a:cubicBezTo>
                  <a:cubicBezTo>
                    <a:pt x="4771933" y="152259"/>
                    <a:pt x="4961451" y="54439"/>
                    <a:pt x="5162005" y="26469"/>
                  </a:cubicBezTo>
                  <a:cubicBezTo>
                    <a:pt x="5362559" y="-1501"/>
                    <a:pt x="5513976" y="-6339"/>
                    <a:pt x="5735319" y="7419"/>
                  </a:cubicBezTo>
                  <a:cubicBezTo>
                    <a:pt x="5956662" y="21177"/>
                    <a:pt x="6340081" y="46124"/>
                    <a:pt x="6490062" y="109019"/>
                  </a:cubicBezTo>
                  <a:cubicBezTo>
                    <a:pt x="6640043" y="171914"/>
                    <a:pt x="6608293" y="212811"/>
                    <a:pt x="6635205" y="384790"/>
                  </a:cubicBezTo>
                  <a:cubicBezTo>
                    <a:pt x="6662117" y="556769"/>
                    <a:pt x="6651533" y="944951"/>
                    <a:pt x="6651533" y="1140894"/>
                  </a:cubicBezTo>
                  <a:cubicBezTo>
                    <a:pt x="6651533" y="1336837"/>
                    <a:pt x="6627948" y="1377053"/>
                    <a:pt x="6635205" y="1560447"/>
                  </a:cubicBezTo>
                  <a:cubicBezTo>
                    <a:pt x="6642462" y="1743841"/>
                    <a:pt x="6712009" y="2067087"/>
                    <a:pt x="6695076" y="2241258"/>
                  </a:cubicBezTo>
                  <a:cubicBezTo>
                    <a:pt x="6678143" y="2415429"/>
                    <a:pt x="6672398" y="2552786"/>
                    <a:pt x="6666955" y="2710251"/>
                  </a:cubicBezTo>
                  <a:cubicBezTo>
                    <a:pt x="6661512" y="2867716"/>
                    <a:pt x="6670583" y="2947091"/>
                    <a:pt x="6662419" y="3186047"/>
                  </a:cubicBezTo>
                  <a:cubicBezTo>
                    <a:pt x="6654255" y="3425003"/>
                    <a:pt x="6601943" y="3851739"/>
                    <a:pt x="6617969" y="4143990"/>
                  </a:cubicBezTo>
                  <a:cubicBezTo>
                    <a:pt x="6633995" y="4436241"/>
                    <a:pt x="6787378" y="4724410"/>
                    <a:pt x="6758576" y="4939554"/>
                  </a:cubicBezTo>
                  <a:cubicBezTo>
                    <a:pt x="6729774" y="5154698"/>
                    <a:pt x="6671339" y="5349734"/>
                    <a:pt x="6445158" y="5434854"/>
                  </a:cubicBezTo>
                  <a:cubicBezTo>
                    <a:pt x="6218977" y="5519974"/>
                    <a:pt x="5735092" y="5462220"/>
                    <a:pt x="5401490" y="5450276"/>
                  </a:cubicBezTo>
                  <a:cubicBezTo>
                    <a:pt x="5067888" y="5438332"/>
                    <a:pt x="4734740" y="5368255"/>
                    <a:pt x="4443547" y="5363190"/>
                  </a:cubicBezTo>
                  <a:cubicBezTo>
                    <a:pt x="4152354" y="5358125"/>
                    <a:pt x="3932523" y="5427144"/>
                    <a:pt x="3654333" y="5419887"/>
                  </a:cubicBezTo>
                  <a:cubicBezTo>
                    <a:pt x="3376143" y="5412630"/>
                    <a:pt x="3107326" y="5315716"/>
                    <a:pt x="2774405" y="5319647"/>
                  </a:cubicBezTo>
                  <a:cubicBezTo>
                    <a:pt x="2441484" y="5323578"/>
                    <a:pt x="2040224" y="5428202"/>
                    <a:pt x="1656805" y="5443472"/>
                  </a:cubicBezTo>
                  <a:cubicBezTo>
                    <a:pt x="1273386" y="5458742"/>
                    <a:pt x="744823" y="5574630"/>
                    <a:pt x="473890" y="5411269"/>
                  </a:cubicBezTo>
                  <a:cubicBezTo>
                    <a:pt x="202957" y="5247908"/>
                    <a:pt x="102567" y="4749508"/>
                    <a:pt x="31205" y="4463304"/>
                  </a:cubicBezTo>
                  <a:cubicBezTo>
                    <a:pt x="-40157" y="4177100"/>
                    <a:pt x="31205" y="3996428"/>
                    <a:pt x="45719" y="3694047"/>
                  </a:cubicBezTo>
                  <a:cubicBezTo>
                    <a:pt x="60233" y="3391666"/>
                    <a:pt x="108614" y="2951400"/>
                    <a:pt x="118290" y="2649019"/>
                  </a:cubicBezTo>
                  <a:cubicBezTo>
                    <a:pt x="127966" y="2346638"/>
                    <a:pt x="91680" y="2124085"/>
                    <a:pt x="74747" y="1865247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2DD9275-F325-49D5-A6AF-132C301C0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940" y="335982"/>
            <a:ext cx="1672299" cy="2040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9FF8B7-D4E2-4B90-BB6C-7901D07A6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" y="1334403"/>
            <a:ext cx="9858208" cy="26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75085"/>
            <a:chOff x="3805476" y="-483908"/>
            <a:chExt cx="4877668" cy="217508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E8BD6CA-36F6-445A-BB69-5BC72203E77D}"/>
              </a:ext>
            </a:extLst>
          </p:cNvPr>
          <p:cNvGrpSpPr/>
          <p:nvPr/>
        </p:nvGrpSpPr>
        <p:grpSpPr>
          <a:xfrm>
            <a:off x="220025" y="146157"/>
            <a:ext cx="5830819" cy="1539310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13849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DE7417-89E5-41D9-A0D8-678814BF248B}"/>
              </a:ext>
            </a:extLst>
          </p:cNvPr>
          <p:cNvGrpSpPr/>
          <p:nvPr/>
        </p:nvGrpSpPr>
        <p:grpSpPr>
          <a:xfrm>
            <a:off x="3435855" y="1953703"/>
            <a:ext cx="4323344" cy="1464104"/>
            <a:chOff x="3481968" y="2005240"/>
            <a:chExt cx="2491998" cy="958898"/>
          </a:xfrm>
        </p:grpSpPr>
        <p:sp>
          <p:nvSpPr>
            <p:cNvPr id="74" name="Speech Bubble: Rectangle with Corners Rounded 73">
              <a:extLst>
                <a:ext uri="{FF2B5EF4-FFF2-40B4-BE49-F238E27FC236}">
                  <a16:creationId xmlns:a16="http://schemas.microsoft.com/office/drawing/2014/main" id="{7E09FD9D-1E2A-4460-AE26-CCFDC452EA26}"/>
                </a:ext>
              </a:extLst>
            </p:cNvPr>
            <p:cNvSpPr/>
            <p:nvPr/>
          </p:nvSpPr>
          <p:spPr>
            <a:xfrm>
              <a:off x="3481968" y="2005240"/>
              <a:ext cx="2488616" cy="958898"/>
            </a:xfrm>
            <a:prstGeom prst="wedgeRoundRectCallout">
              <a:avLst>
                <a:gd name="adj1" fmla="val -46879"/>
                <a:gd name="adj2" fmla="val 75828"/>
                <a:gd name="adj3" fmla="val 16667"/>
              </a:avLst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CA6A8C5-CAA6-43B1-BF67-978E19094429}"/>
                </a:ext>
              </a:extLst>
            </p:cNvPr>
            <p:cNvSpPr txBox="1"/>
            <p:nvPr/>
          </p:nvSpPr>
          <p:spPr>
            <a:xfrm>
              <a:off x="3503703" y="2005393"/>
              <a:ext cx="2470263" cy="90708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3C9886-B19F-4CEC-BF07-AB0FCE9939CA}"/>
              </a:ext>
            </a:extLst>
          </p:cNvPr>
          <p:cNvGrpSpPr/>
          <p:nvPr/>
        </p:nvGrpSpPr>
        <p:grpSpPr>
          <a:xfrm>
            <a:off x="6530606" y="-409702"/>
            <a:ext cx="2457187" cy="2166077"/>
            <a:chOff x="6466788" y="-483908"/>
            <a:chExt cx="2457187" cy="216607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7F6A19-408C-4C6F-B879-A603040027DC}"/>
                </a:ext>
              </a:extLst>
            </p:cNvPr>
            <p:cNvGrpSpPr/>
            <p:nvPr/>
          </p:nvGrpSpPr>
          <p:grpSpPr>
            <a:xfrm>
              <a:off x="6466788" y="-483908"/>
              <a:ext cx="2457187" cy="2166077"/>
              <a:chOff x="6466788" y="-483908"/>
              <a:chExt cx="2457187" cy="2166077"/>
            </a:xfrm>
          </p:grpSpPr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B337E9C1-7F79-4CC1-99AB-F3316977C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66788" y="-483908"/>
                <a:ext cx="2457187" cy="2166077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6BB64EE-D366-4834-BF70-1AE581BAE6D7}"/>
                  </a:ext>
                </a:extLst>
              </p:cNvPr>
              <p:cNvSpPr txBox="1"/>
              <p:nvPr/>
            </p:nvSpPr>
            <p:spPr>
              <a:xfrm>
                <a:off x="6466788" y="588285"/>
                <a:ext cx="24166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5 = ?</a:t>
                </a:r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E1A5DBB-B8D4-4177-AC76-12AD29F06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4952" t="7440" r="10385" b="68592"/>
            <a:stretch>
              <a:fillRect/>
            </a:stretch>
          </p:blipFill>
          <p:spPr>
            <a:xfrm>
              <a:off x="8252410" y="698664"/>
              <a:ext cx="631014" cy="5833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65468" y="2907009"/>
            <a:ext cx="1930418" cy="223649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428" y="2489200"/>
            <a:ext cx="2345738" cy="26543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46AC098-9931-48D0-931F-890A0C319BFA}"/>
              </a:ext>
            </a:extLst>
          </p:cNvPr>
          <p:cNvGrpSpPr/>
          <p:nvPr/>
        </p:nvGrpSpPr>
        <p:grpSpPr>
          <a:xfrm>
            <a:off x="6428587" y="-181612"/>
            <a:ext cx="2457187" cy="2166077"/>
            <a:chOff x="6466788" y="-483908"/>
            <a:chExt cx="2457187" cy="216607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7902A11-3738-4176-9424-4CDDCBDF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EB580E-75D7-4163-A362-6D2B601D5A2D}"/>
                </a:ext>
              </a:extLst>
            </p:cNvPr>
            <p:cNvSpPr txBox="1"/>
            <p:nvPr/>
          </p:nvSpPr>
          <p:spPr>
            <a:xfrm>
              <a:off x="6466788" y="588285"/>
              <a:ext cx="24166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5 =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F61A20D-89F6-41E2-AD49-7DABCE070B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952" t="7440" r="10385" b="68592"/>
          <a:stretch>
            <a:fillRect/>
          </a:stretch>
        </p:blipFill>
        <p:spPr>
          <a:xfrm>
            <a:off x="8214209" y="1000960"/>
            <a:ext cx="631014" cy="58336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268679-1DB5-47E9-BFE3-3B73BD188C7E}"/>
              </a:ext>
            </a:extLst>
          </p:cNvPr>
          <p:cNvSpPr/>
          <p:nvPr/>
        </p:nvSpPr>
        <p:spPr>
          <a:xfrm>
            <a:off x="216817" y="814082"/>
            <a:ext cx="5320685" cy="989814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E5FE4-9C3A-4CC7-BD29-B5AC2570EA79}"/>
              </a:ext>
            </a:extLst>
          </p:cNvPr>
          <p:cNvSpPr txBox="1"/>
          <p:nvPr/>
        </p:nvSpPr>
        <p:spPr>
          <a:xfrm>
            <a:off x="216818" y="901427"/>
            <a:ext cx="5320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 + 2 + 2 + 2 + 2 = 10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1AABAE-70F3-4843-8985-750AB88C3731}"/>
              </a:ext>
            </a:extLst>
          </p:cNvPr>
          <p:cNvSpPr txBox="1"/>
          <p:nvPr/>
        </p:nvSpPr>
        <p:spPr>
          <a:xfrm>
            <a:off x="4676758" y="887989"/>
            <a:ext cx="860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93827E-6 L 0.09739 0.15308 C 0.1184 0.18796 0.14948 0.20956 0.18142 0.20956 C 0.21823 0.20956 0.24791 0.18796 0.26875 0.15308 L 0.36857 4.93827E-6 " pathEditMode="relative" rAng="0" ptsTypes="AAAAA">
                                          <p:cBhvr>
                                            <p:cTn id="3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0" y="104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  <p:bldP spid="23" grpId="0"/>
          <p:bldP spid="2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93827E-6 L 0.09739 0.15308 C 0.1184 0.18796 0.14948 0.20956 0.18142 0.20956 C 0.21823 0.20956 0.24791 0.18796 0.26875 0.15308 L 0.36857 4.93827E-6 " pathEditMode="relative" rAng="0" ptsTypes="AAAAA">
                                          <p:cBhvr>
                                            <p:cTn id="3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0" y="104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  <p:bldP spid="23" grpId="0"/>
          <p:bldP spid="23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CÙNG HỌC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1865</Words>
  <Application>Microsoft Office PowerPoint</Application>
  <PresentationFormat>On-screen Show (16:9)</PresentationFormat>
  <Paragraphs>331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Livvic</vt:lpstr>
      <vt:lpstr>iCiel Cadena</vt:lpstr>
      <vt:lpstr>Patrick Hand</vt:lpstr>
      <vt:lpstr>Lato</vt:lpstr>
      <vt:lpstr>Coiny</vt:lpstr>
      <vt:lpstr>iCiel Panton Black</vt:lpstr>
      <vt:lpstr>Times New Roman</vt:lpstr>
      <vt:lpstr>Palatino Linotype</vt:lpstr>
      <vt:lpstr>Calibri</vt:lpstr>
      <vt:lpstr>字魂36号-正文宋楷</vt:lpstr>
      <vt:lpstr>Berkshire Swash</vt:lpstr>
      <vt:lpstr>等线</vt:lpstr>
      <vt:lpstr>Arial</vt:lpstr>
      <vt:lpstr>Open Sans</vt:lpstr>
      <vt:lpstr>等线 Light</vt:lpstr>
      <vt:lpstr>Roboto Condensed Light</vt:lpstr>
      <vt:lpstr>Roboto</vt:lpstr>
      <vt:lpstr>Weltkindertag! by Slidego</vt:lpstr>
      <vt:lpstr>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Administrator</dc:creator>
  <cp:lastModifiedBy>Administrator</cp:lastModifiedBy>
  <cp:revision>13</cp:revision>
  <dcterms:modified xsi:type="dcterms:W3CDTF">2022-01-23T10:55:12Z</dcterms:modified>
</cp:coreProperties>
</file>